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vml" ContentType="application/vnd.openxmlformats-officedocument.vmlDrawing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3"/>
  </p:notesMasterIdLst>
  <p:sldIdLst>
    <p:sldId id="256" r:id="rId2"/>
    <p:sldId id="432" r:id="rId3"/>
    <p:sldId id="430" r:id="rId4"/>
    <p:sldId id="435" r:id="rId5"/>
    <p:sldId id="436" r:id="rId6"/>
    <p:sldId id="301" r:id="rId7"/>
    <p:sldId id="363" r:id="rId8"/>
    <p:sldId id="351" r:id="rId9"/>
    <p:sldId id="409" r:id="rId10"/>
    <p:sldId id="410" r:id="rId11"/>
    <p:sldId id="313" r:id="rId12"/>
    <p:sldId id="364" r:id="rId13"/>
    <p:sldId id="403" r:id="rId14"/>
    <p:sldId id="404" r:id="rId15"/>
    <p:sldId id="365" r:id="rId16"/>
    <p:sldId id="352" r:id="rId17"/>
    <p:sldId id="348" r:id="rId18"/>
    <p:sldId id="339" r:id="rId19"/>
    <p:sldId id="353" r:id="rId20"/>
    <p:sldId id="356" r:id="rId21"/>
    <p:sldId id="315" r:id="rId22"/>
    <p:sldId id="340" r:id="rId23"/>
    <p:sldId id="354" r:id="rId24"/>
    <p:sldId id="318" r:id="rId25"/>
    <p:sldId id="344" r:id="rId26"/>
    <p:sldId id="319" r:id="rId27"/>
    <p:sldId id="335" r:id="rId28"/>
    <p:sldId id="314" r:id="rId29"/>
    <p:sldId id="320" r:id="rId30"/>
    <p:sldId id="324" r:id="rId31"/>
    <p:sldId id="346" r:id="rId32"/>
    <p:sldId id="416" r:id="rId33"/>
    <p:sldId id="417" r:id="rId34"/>
    <p:sldId id="418" r:id="rId35"/>
    <p:sldId id="419" r:id="rId36"/>
    <p:sldId id="420" r:id="rId37"/>
    <p:sldId id="421" r:id="rId38"/>
    <p:sldId id="414" r:id="rId39"/>
    <p:sldId id="415" r:id="rId40"/>
    <p:sldId id="422" r:id="rId41"/>
    <p:sldId id="423" r:id="rId42"/>
    <p:sldId id="369" r:id="rId43"/>
    <p:sldId id="413" r:id="rId44"/>
    <p:sldId id="424" r:id="rId45"/>
    <p:sldId id="298" r:id="rId46"/>
    <p:sldId id="428" r:id="rId47"/>
    <p:sldId id="426" r:id="rId48"/>
    <p:sldId id="379" r:id="rId49"/>
    <p:sldId id="380" r:id="rId50"/>
    <p:sldId id="429" r:id="rId51"/>
    <p:sldId id="329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21" autoAdjust="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2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2189A0-6075-4F7B-89DA-F9020B34E32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2E7E47-8E55-40BF-8C65-D009E8F9E675}">
      <dgm:prSet phldrT="[Текст]" custT="1"/>
      <dgm:spPr/>
      <dgm:t>
        <a:bodyPr/>
        <a:lstStyle/>
        <a:p>
          <a:pPr algn="ctr" rtl="0"/>
          <a:r>
            <a:rPr kumimoji="0" lang="ru-RU" sz="2400" b="1" i="1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Принцип нормативности.</a:t>
          </a:r>
          <a:endParaRPr lang="ru-RU" sz="2400" dirty="0">
            <a:solidFill>
              <a:schemeClr val="bg1">
                <a:lumMod val="50000"/>
              </a:schemeClr>
            </a:solidFill>
          </a:endParaRPr>
        </a:p>
      </dgm:t>
    </dgm:pt>
    <dgm:pt modelId="{C76EA4DE-5ACF-4E30-A824-62890C56BDAD}" type="parTrans" cxnId="{BAC14999-0F80-4758-9B5A-636D599FDB7E}">
      <dgm:prSet/>
      <dgm:spPr/>
      <dgm:t>
        <a:bodyPr/>
        <a:lstStyle/>
        <a:p>
          <a:endParaRPr lang="ru-RU"/>
        </a:p>
      </dgm:t>
    </dgm:pt>
    <dgm:pt modelId="{22DFB1F4-F6DD-408D-9047-18AEC78542E2}" type="sibTrans" cxnId="{BAC14999-0F80-4758-9B5A-636D599FDB7E}">
      <dgm:prSet/>
      <dgm:spPr/>
      <dgm:t>
        <a:bodyPr/>
        <a:lstStyle/>
        <a:p>
          <a:endParaRPr lang="ru-RU"/>
        </a:p>
      </dgm:t>
    </dgm:pt>
    <dgm:pt modelId="{9C80C00B-820C-4F2F-A0C7-3B5B049B4E36}">
      <dgm:prSet custT="1"/>
      <dgm:spPr/>
      <dgm:t>
        <a:bodyPr/>
        <a:lstStyle/>
        <a:p>
          <a:pPr algn="ctr" rtl="0"/>
          <a:r>
            <a:rPr kumimoji="0" lang="ru-RU" sz="2400" b="1" i="1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Принцип системности.</a:t>
          </a:r>
          <a:endParaRPr kumimoji="0" lang="ru-RU" sz="2400" b="0" i="0" u="none" strike="noStrike" cap="none" normalizeH="0" baseline="0" dirty="0" smtClean="0">
            <a:ln>
              <a:noFill/>
            </a:ln>
            <a:solidFill>
              <a:schemeClr val="bg1">
                <a:lumMod val="50000"/>
              </a:schemeClr>
            </a:solidFill>
            <a:effectLst/>
            <a:latin typeface="Arial" pitchFamily="34" charset="0"/>
          </a:endParaRPr>
        </a:p>
      </dgm:t>
    </dgm:pt>
    <dgm:pt modelId="{3A2E1E3F-EBCF-42D9-93A0-4D8DE454701C}" type="parTrans" cxnId="{7AF426A5-26BE-47F0-A504-5186BED433F1}">
      <dgm:prSet/>
      <dgm:spPr/>
      <dgm:t>
        <a:bodyPr/>
        <a:lstStyle/>
        <a:p>
          <a:endParaRPr lang="ru-RU"/>
        </a:p>
      </dgm:t>
    </dgm:pt>
    <dgm:pt modelId="{7E5E5445-2591-4E4A-AC10-60A57FD259BD}" type="sibTrans" cxnId="{7AF426A5-26BE-47F0-A504-5186BED433F1}">
      <dgm:prSet/>
      <dgm:spPr/>
      <dgm:t>
        <a:bodyPr/>
        <a:lstStyle/>
        <a:p>
          <a:endParaRPr lang="ru-RU"/>
        </a:p>
      </dgm:t>
    </dgm:pt>
    <dgm:pt modelId="{6C43468B-1C00-4283-9DFF-55AB2CF9E067}">
      <dgm:prSet custT="1"/>
      <dgm:spPr/>
      <dgm:t>
        <a:bodyPr/>
        <a:lstStyle/>
        <a:p>
          <a:pPr algn="ctr" rtl="0"/>
          <a:r>
            <a:rPr kumimoji="0" lang="ru-RU" sz="2400" b="1" i="1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Принцип системно – </a:t>
          </a:r>
          <a:r>
            <a:rPr kumimoji="0" lang="ru-RU" sz="2400" b="1" i="1" u="none" strike="noStrike" cap="none" normalizeH="0" baseline="0" dirty="0" err="1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деятельностного</a:t>
          </a:r>
          <a:r>
            <a:rPr kumimoji="0" lang="ru-RU" sz="2400" b="1" i="1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  подхода.</a:t>
          </a:r>
          <a:endParaRPr kumimoji="0" lang="ru-RU" sz="2400" b="0" i="0" u="none" strike="noStrike" cap="none" normalizeH="0" baseline="0" dirty="0" smtClean="0">
            <a:ln>
              <a:noFill/>
            </a:ln>
            <a:solidFill>
              <a:schemeClr val="bg1">
                <a:lumMod val="50000"/>
              </a:schemeClr>
            </a:solidFill>
            <a:effectLst/>
            <a:latin typeface="Arial" pitchFamily="34" charset="0"/>
          </a:endParaRPr>
        </a:p>
      </dgm:t>
    </dgm:pt>
    <dgm:pt modelId="{5CA90508-4BB2-4887-86F3-84162D8515FA}" type="parTrans" cxnId="{38D30179-5266-42FD-83A0-0EA120851210}">
      <dgm:prSet/>
      <dgm:spPr/>
      <dgm:t>
        <a:bodyPr/>
        <a:lstStyle/>
        <a:p>
          <a:endParaRPr lang="ru-RU"/>
        </a:p>
      </dgm:t>
    </dgm:pt>
    <dgm:pt modelId="{C9A84E7A-39D1-4FE9-8B50-515CD955D1BF}" type="sibTrans" cxnId="{38D30179-5266-42FD-83A0-0EA120851210}">
      <dgm:prSet/>
      <dgm:spPr/>
      <dgm:t>
        <a:bodyPr/>
        <a:lstStyle/>
        <a:p>
          <a:endParaRPr lang="ru-RU"/>
        </a:p>
      </dgm:t>
    </dgm:pt>
    <dgm:pt modelId="{A99AD4B9-668E-4AC8-BD7C-22706FDEBADD}">
      <dgm:prSet custT="1"/>
      <dgm:spPr/>
      <dgm:t>
        <a:bodyPr/>
        <a:lstStyle/>
        <a:p>
          <a:pPr algn="ctr" rtl="0"/>
          <a:r>
            <a:rPr kumimoji="0" lang="ru-RU" sz="2400" b="1" i="1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Принцип </a:t>
          </a:r>
          <a:r>
            <a:rPr kumimoji="0" lang="ru-RU" sz="2400" b="1" i="1" u="none" strike="noStrike" cap="none" normalizeH="0" baseline="0" dirty="0" err="1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компетентностного</a:t>
          </a:r>
          <a:r>
            <a:rPr kumimoji="0" lang="ru-RU" sz="2400" b="1" i="1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 подхода</a:t>
          </a:r>
          <a:r>
            <a:rPr kumimoji="0" lang="ru-RU" sz="2400" b="1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.</a:t>
          </a:r>
          <a:endParaRPr kumimoji="0" lang="ru-RU" sz="2400" b="0" i="0" u="none" strike="noStrike" cap="none" normalizeH="0" baseline="0" dirty="0" smtClean="0">
            <a:ln>
              <a:noFill/>
            </a:ln>
            <a:solidFill>
              <a:schemeClr val="bg1">
                <a:lumMod val="50000"/>
              </a:schemeClr>
            </a:solidFill>
            <a:effectLst/>
            <a:latin typeface="Arial" pitchFamily="34" charset="0"/>
          </a:endParaRPr>
        </a:p>
      </dgm:t>
    </dgm:pt>
    <dgm:pt modelId="{7BD7DFEE-B6D3-472E-9239-6E136C99DB06}" type="parTrans" cxnId="{2204C16C-2CCB-4586-ADF5-4D7E2F7D0DC4}">
      <dgm:prSet/>
      <dgm:spPr/>
      <dgm:t>
        <a:bodyPr/>
        <a:lstStyle/>
        <a:p>
          <a:endParaRPr lang="ru-RU"/>
        </a:p>
      </dgm:t>
    </dgm:pt>
    <dgm:pt modelId="{3422AD74-3AE5-4B90-9F72-8B17BDB33942}" type="sibTrans" cxnId="{2204C16C-2CCB-4586-ADF5-4D7E2F7D0DC4}">
      <dgm:prSet/>
      <dgm:spPr/>
      <dgm:t>
        <a:bodyPr/>
        <a:lstStyle/>
        <a:p>
          <a:endParaRPr lang="ru-RU"/>
        </a:p>
      </dgm:t>
    </dgm:pt>
    <dgm:pt modelId="{BEA9C2A5-2D32-4F35-B039-0352AA6836CB}">
      <dgm:prSet custT="1"/>
      <dgm:spPr/>
      <dgm:t>
        <a:bodyPr/>
        <a:lstStyle/>
        <a:p>
          <a:pPr algn="ctr" rtl="0"/>
          <a:r>
            <a:rPr kumimoji="0" lang="ru-RU" sz="2400" b="1" i="1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Игровой принцип.</a:t>
          </a:r>
          <a:endParaRPr kumimoji="0" lang="ru-RU" sz="2400" b="0" i="0" u="none" strike="noStrike" cap="none" normalizeH="0" baseline="0" dirty="0" smtClean="0">
            <a:ln>
              <a:noFill/>
            </a:ln>
            <a:solidFill>
              <a:schemeClr val="bg1">
                <a:lumMod val="50000"/>
              </a:schemeClr>
            </a:solidFill>
            <a:effectLst/>
            <a:latin typeface="Arial" pitchFamily="34" charset="0"/>
          </a:endParaRPr>
        </a:p>
      </dgm:t>
    </dgm:pt>
    <dgm:pt modelId="{C93A715B-7773-47FD-9E62-119B3DE0000D}" type="parTrans" cxnId="{0FBF0839-5DFD-41EE-9328-56D6A7E0EB66}">
      <dgm:prSet/>
      <dgm:spPr/>
      <dgm:t>
        <a:bodyPr/>
        <a:lstStyle/>
        <a:p>
          <a:endParaRPr lang="ru-RU"/>
        </a:p>
      </dgm:t>
    </dgm:pt>
    <dgm:pt modelId="{CB9166E0-6096-497A-B964-676B239EC6EF}" type="sibTrans" cxnId="{0FBF0839-5DFD-41EE-9328-56D6A7E0EB66}">
      <dgm:prSet/>
      <dgm:spPr/>
      <dgm:t>
        <a:bodyPr/>
        <a:lstStyle/>
        <a:p>
          <a:endParaRPr lang="ru-RU"/>
        </a:p>
      </dgm:t>
    </dgm:pt>
    <dgm:pt modelId="{76CA2C28-D85A-4091-B97F-E2869FE91C9F}">
      <dgm:prSet custT="1"/>
      <dgm:spPr/>
      <dgm:t>
        <a:bodyPr/>
        <a:lstStyle/>
        <a:p>
          <a:pPr algn="ctr" rtl="0"/>
          <a:r>
            <a:rPr kumimoji="0" lang="ru-RU" sz="2400" b="1" i="1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Принцип регионального подхода.</a:t>
          </a:r>
          <a:endParaRPr kumimoji="0" lang="ru-RU" sz="2400" b="0" i="0" u="none" strike="noStrike" cap="none" normalizeH="0" baseline="0" dirty="0" smtClean="0">
            <a:ln>
              <a:noFill/>
            </a:ln>
            <a:solidFill>
              <a:schemeClr val="bg1">
                <a:lumMod val="50000"/>
              </a:schemeClr>
            </a:solidFill>
            <a:effectLst/>
            <a:latin typeface="Arial" pitchFamily="34" charset="0"/>
          </a:endParaRPr>
        </a:p>
      </dgm:t>
    </dgm:pt>
    <dgm:pt modelId="{1817AC9B-72F9-4273-837A-EAC0DC63E576}" type="parTrans" cxnId="{CEF5C670-F12D-480D-8299-6A8638B039BC}">
      <dgm:prSet/>
      <dgm:spPr/>
      <dgm:t>
        <a:bodyPr/>
        <a:lstStyle/>
        <a:p>
          <a:endParaRPr lang="ru-RU"/>
        </a:p>
      </dgm:t>
    </dgm:pt>
    <dgm:pt modelId="{C6BB3ABA-547C-4759-BACA-1F2485D69195}" type="sibTrans" cxnId="{CEF5C670-F12D-480D-8299-6A8638B039BC}">
      <dgm:prSet/>
      <dgm:spPr/>
      <dgm:t>
        <a:bodyPr/>
        <a:lstStyle/>
        <a:p>
          <a:endParaRPr lang="ru-RU"/>
        </a:p>
      </dgm:t>
    </dgm:pt>
    <dgm:pt modelId="{3556B28D-6931-4E2D-B491-C1E9EAFB93AA}">
      <dgm:prSet custT="1"/>
      <dgm:spPr/>
      <dgm:t>
        <a:bodyPr/>
        <a:lstStyle/>
        <a:p>
          <a:pPr algn="ctr" rtl="0"/>
          <a:r>
            <a:rPr kumimoji="0" lang="ru-RU" sz="2400" b="1" i="1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Принцип управляемости реализацией программы</a:t>
          </a:r>
          <a:r>
            <a:rPr kumimoji="0" lang="ru-RU" sz="2400" b="0" i="1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.</a:t>
          </a:r>
          <a:endParaRPr kumimoji="0" lang="ru-RU" sz="2400" b="0" i="0" u="none" strike="noStrike" cap="none" normalizeH="0" baseline="0" dirty="0" smtClean="0">
            <a:ln>
              <a:noFill/>
            </a:ln>
            <a:solidFill>
              <a:schemeClr val="bg1">
                <a:lumMod val="50000"/>
              </a:schemeClr>
            </a:solidFill>
            <a:effectLst/>
            <a:latin typeface="Arial" pitchFamily="34" charset="0"/>
          </a:endParaRPr>
        </a:p>
      </dgm:t>
    </dgm:pt>
    <dgm:pt modelId="{007228A6-4F7E-43B7-88DB-BAE79DADBF8F}" type="parTrans" cxnId="{D0BCC42F-7DCB-4901-8A1A-9B64F46B5C7F}">
      <dgm:prSet/>
      <dgm:spPr/>
      <dgm:t>
        <a:bodyPr/>
        <a:lstStyle/>
        <a:p>
          <a:endParaRPr lang="ru-RU"/>
        </a:p>
      </dgm:t>
    </dgm:pt>
    <dgm:pt modelId="{FE73AF00-5B71-4594-A624-E8CEC606235B}" type="sibTrans" cxnId="{D0BCC42F-7DCB-4901-8A1A-9B64F46B5C7F}">
      <dgm:prSet/>
      <dgm:spPr/>
      <dgm:t>
        <a:bodyPr/>
        <a:lstStyle/>
        <a:p>
          <a:endParaRPr lang="ru-RU"/>
        </a:p>
      </dgm:t>
    </dgm:pt>
    <dgm:pt modelId="{126AE18F-44EF-435E-AF98-1B0ADE6C4275}">
      <dgm:prSet custT="1"/>
      <dgm:spPr/>
      <dgm:t>
        <a:bodyPr/>
        <a:lstStyle/>
        <a:p>
          <a:pPr algn="ctr" rtl="0"/>
          <a:r>
            <a:rPr kumimoji="0" lang="ru-RU" sz="2400" b="1" i="1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Принцип индивидуализации.</a:t>
          </a:r>
          <a:endParaRPr kumimoji="0" lang="ru-RU" sz="2400" b="0" i="0" u="none" strike="noStrike" cap="none" normalizeH="0" baseline="0" dirty="0" smtClean="0">
            <a:ln>
              <a:noFill/>
            </a:ln>
            <a:solidFill>
              <a:schemeClr val="bg1">
                <a:lumMod val="50000"/>
              </a:schemeClr>
            </a:solidFill>
            <a:effectLst/>
            <a:latin typeface="Arial" pitchFamily="34" charset="0"/>
          </a:endParaRPr>
        </a:p>
      </dgm:t>
    </dgm:pt>
    <dgm:pt modelId="{0074FB61-637F-4EC3-96BE-0BD205996D8E}" type="parTrans" cxnId="{0554E709-6646-4F6F-BB2C-F94216AD2078}">
      <dgm:prSet/>
      <dgm:spPr/>
      <dgm:t>
        <a:bodyPr/>
        <a:lstStyle/>
        <a:p>
          <a:endParaRPr lang="ru-RU"/>
        </a:p>
      </dgm:t>
    </dgm:pt>
    <dgm:pt modelId="{1DEE9715-5FD0-4E72-9F51-4C75A7B08090}" type="sibTrans" cxnId="{0554E709-6646-4F6F-BB2C-F94216AD2078}">
      <dgm:prSet/>
      <dgm:spPr/>
      <dgm:t>
        <a:bodyPr/>
        <a:lstStyle/>
        <a:p>
          <a:endParaRPr lang="ru-RU"/>
        </a:p>
      </dgm:t>
    </dgm:pt>
    <dgm:pt modelId="{C640BE4D-BE5E-4F74-8E8E-17AA9590D8DC}">
      <dgm:prSet custT="1"/>
      <dgm:spPr/>
      <dgm:t>
        <a:bodyPr/>
        <a:lstStyle/>
        <a:p>
          <a:pPr algn="ctr" rtl="0"/>
          <a:r>
            <a:rPr kumimoji="0" lang="ru-RU" sz="2400" b="1" i="1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Принцип интеграции.</a:t>
          </a:r>
          <a:endParaRPr kumimoji="0" lang="ru-RU" sz="2400" b="0" i="0" u="none" strike="noStrike" cap="none" normalizeH="0" baseline="0" dirty="0" smtClean="0">
            <a:ln>
              <a:noFill/>
            </a:ln>
            <a:solidFill>
              <a:schemeClr val="bg1">
                <a:lumMod val="50000"/>
              </a:schemeClr>
            </a:solidFill>
            <a:effectLst/>
            <a:latin typeface="Arial" pitchFamily="34" charset="0"/>
          </a:endParaRPr>
        </a:p>
      </dgm:t>
    </dgm:pt>
    <dgm:pt modelId="{7D83E545-2890-4807-92C1-6821F95E3594}" type="parTrans" cxnId="{BA951E30-6B4F-486D-BC5E-4111EFF538AB}">
      <dgm:prSet/>
      <dgm:spPr/>
      <dgm:t>
        <a:bodyPr/>
        <a:lstStyle/>
        <a:p>
          <a:endParaRPr lang="ru-RU"/>
        </a:p>
      </dgm:t>
    </dgm:pt>
    <dgm:pt modelId="{606C523F-3B95-4AE3-88A6-59BD6BC22546}" type="sibTrans" cxnId="{BA951E30-6B4F-486D-BC5E-4111EFF538AB}">
      <dgm:prSet/>
      <dgm:spPr/>
      <dgm:t>
        <a:bodyPr/>
        <a:lstStyle/>
        <a:p>
          <a:endParaRPr lang="ru-RU"/>
        </a:p>
      </dgm:t>
    </dgm:pt>
    <dgm:pt modelId="{D3C8551F-E501-414D-94F1-B24B14AA00CF}">
      <dgm:prSet custT="1"/>
      <dgm:spPr/>
      <dgm:t>
        <a:bodyPr/>
        <a:lstStyle/>
        <a:p>
          <a:pPr algn="ctr" rtl="0"/>
          <a:r>
            <a:rPr kumimoji="0" lang="ru-RU" sz="2400" b="1" i="1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Принцип комплексно-тематического построения.</a:t>
          </a:r>
          <a:endParaRPr kumimoji="0" lang="ru-RU" sz="2400" b="0" i="0" u="none" strike="noStrike" cap="none" normalizeH="0" baseline="0" dirty="0" smtClean="0">
            <a:ln>
              <a:noFill/>
            </a:ln>
            <a:solidFill>
              <a:schemeClr val="bg1">
                <a:lumMod val="50000"/>
              </a:schemeClr>
            </a:solidFill>
            <a:effectLst/>
            <a:latin typeface="Arial" pitchFamily="34" charset="0"/>
          </a:endParaRPr>
        </a:p>
      </dgm:t>
    </dgm:pt>
    <dgm:pt modelId="{4F378FF6-6BC2-47DD-83CA-65AD7D8C5F8F}" type="parTrans" cxnId="{82B8DEA8-7BB9-4E33-9080-A03AE60F8675}">
      <dgm:prSet/>
      <dgm:spPr/>
      <dgm:t>
        <a:bodyPr/>
        <a:lstStyle/>
        <a:p>
          <a:endParaRPr lang="ru-RU"/>
        </a:p>
      </dgm:t>
    </dgm:pt>
    <dgm:pt modelId="{FFC22F0E-2EDA-4177-8E05-23BF71F1975A}" type="sibTrans" cxnId="{82B8DEA8-7BB9-4E33-9080-A03AE60F8675}">
      <dgm:prSet/>
      <dgm:spPr/>
      <dgm:t>
        <a:bodyPr/>
        <a:lstStyle/>
        <a:p>
          <a:endParaRPr lang="ru-RU"/>
        </a:p>
      </dgm:t>
    </dgm:pt>
    <dgm:pt modelId="{0C5EDD60-F897-4B5A-9B79-F48C4A894D9F}" type="pres">
      <dgm:prSet presAssocID="{962189A0-6075-4F7B-89DA-F9020B34E32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3D0396-F011-40E8-B38F-8158E04C81B0}" type="pres">
      <dgm:prSet presAssocID="{F02E7E47-8E55-40BF-8C65-D009E8F9E675}" presName="parentLin" presStyleCnt="0"/>
      <dgm:spPr/>
    </dgm:pt>
    <dgm:pt modelId="{4916755B-9A2D-46CB-A6A2-627C6905D358}" type="pres">
      <dgm:prSet presAssocID="{F02E7E47-8E55-40BF-8C65-D009E8F9E675}" presName="parentLeftMargin" presStyleLbl="node1" presStyleIdx="0" presStyleCnt="10"/>
      <dgm:spPr/>
      <dgm:t>
        <a:bodyPr/>
        <a:lstStyle/>
        <a:p>
          <a:endParaRPr lang="ru-RU"/>
        </a:p>
      </dgm:t>
    </dgm:pt>
    <dgm:pt modelId="{5CC836C7-9B77-424D-9A3E-B36C915A665B}" type="pres">
      <dgm:prSet presAssocID="{F02E7E47-8E55-40BF-8C65-D009E8F9E675}" presName="parentText" presStyleLbl="node1" presStyleIdx="0" presStyleCnt="10" custScaleX="1162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DE6E93-F6E4-49F2-BCD7-0A387CCB648E}" type="pres">
      <dgm:prSet presAssocID="{F02E7E47-8E55-40BF-8C65-D009E8F9E675}" presName="negativeSpace" presStyleCnt="0"/>
      <dgm:spPr/>
    </dgm:pt>
    <dgm:pt modelId="{58FB4F9C-E86D-4303-9477-D8185D2D334C}" type="pres">
      <dgm:prSet presAssocID="{F02E7E47-8E55-40BF-8C65-D009E8F9E675}" presName="childText" presStyleLbl="conFgAcc1" presStyleIdx="0" presStyleCnt="10">
        <dgm:presLayoutVars>
          <dgm:bulletEnabled val="1"/>
        </dgm:presLayoutVars>
      </dgm:prSet>
      <dgm:spPr/>
    </dgm:pt>
    <dgm:pt modelId="{BB0470DA-6E54-483C-BA6C-CC559CE3D1B3}" type="pres">
      <dgm:prSet presAssocID="{22DFB1F4-F6DD-408D-9047-18AEC78542E2}" presName="spaceBetweenRectangles" presStyleCnt="0"/>
      <dgm:spPr/>
    </dgm:pt>
    <dgm:pt modelId="{6F6E9DDC-FACE-45DF-98D0-A22719D48831}" type="pres">
      <dgm:prSet presAssocID="{9C80C00B-820C-4F2F-A0C7-3B5B049B4E36}" presName="parentLin" presStyleCnt="0"/>
      <dgm:spPr/>
    </dgm:pt>
    <dgm:pt modelId="{C0307E85-6118-4AE4-AB2E-37D0FB97B735}" type="pres">
      <dgm:prSet presAssocID="{9C80C00B-820C-4F2F-A0C7-3B5B049B4E36}" presName="parentLeftMargin" presStyleLbl="node1" presStyleIdx="0" presStyleCnt="10"/>
      <dgm:spPr/>
      <dgm:t>
        <a:bodyPr/>
        <a:lstStyle/>
        <a:p>
          <a:endParaRPr lang="ru-RU"/>
        </a:p>
      </dgm:t>
    </dgm:pt>
    <dgm:pt modelId="{B37AEFA0-6616-454C-99C7-C18C7720B728}" type="pres">
      <dgm:prSet presAssocID="{9C80C00B-820C-4F2F-A0C7-3B5B049B4E36}" presName="parentText" presStyleLbl="node1" presStyleIdx="1" presStyleCnt="10" custScaleX="96879" custLinFactNeighborX="17647" custLinFactNeighborY="-433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658F19-0199-4AEB-BAF3-BC88D994568C}" type="pres">
      <dgm:prSet presAssocID="{9C80C00B-820C-4F2F-A0C7-3B5B049B4E36}" presName="negativeSpace" presStyleCnt="0"/>
      <dgm:spPr/>
    </dgm:pt>
    <dgm:pt modelId="{D0A29EE6-B78A-4193-A993-DF15AD2CCBAE}" type="pres">
      <dgm:prSet presAssocID="{9C80C00B-820C-4F2F-A0C7-3B5B049B4E36}" presName="childText" presStyleLbl="conFgAcc1" presStyleIdx="1" presStyleCnt="10">
        <dgm:presLayoutVars>
          <dgm:bulletEnabled val="1"/>
        </dgm:presLayoutVars>
      </dgm:prSet>
      <dgm:spPr/>
    </dgm:pt>
    <dgm:pt modelId="{AFA71DC0-8756-4D40-84A4-57F7A6830879}" type="pres">
      <dgm:prSet presAssocID="{7E5E5445-2591-4E4A-AC10-60A57FD259BD}" presName="spaceBetweenRectangles" presStyleCnt="0"/>
      <dgm:spPr/>
    </dgm:pt>
    <dgm:pt modelId="{6F727A7C-33ED-45A9-B05B-F166551E5C45}" type="pres">
      <dgm:prSet presAssocID="{6C43468B-1C00-4283-9DFF-55AB2CF9E067}" presName="parentLin" presStyleCnt="0"/>
      <dgm:spPr/>
    </dgm:pt>
    <dgm:pt modelId="{860BE2B5-4E35-4456-8694-682ED51A9BDB}" type="pres">
      <dgm:prSet presAssocID="{6C43468B-1C00-4283-9DFF-55AB2CF9E067}" presName="parentLeftMargin" presStyleLbl="node1" presStyleIdx="1" presStyleCnt="10"/>
      <dgm:spPr/>
      <dgm:t>
        <a:bodyPr/>
        <a:lstStyle/>
        <a:p>
          <a:endParaRPr lang="ru-RU"/>
        </a:p>
      </dgm:t>
    </dgm:pt>
    <dgm:pt modelId="{9FF765F5-4EB3-4AE8-83A4-EF094B4275C5}" type="pres">
      <dgm:prSet presAssocID="{6C43468B-1C00-4283-9DFF-55AB2CF9E067}" presName="parentText" presStyleLbl="node1" presStyleIdx="2" presStyleCnt="10" custScaleX="1210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AF6A87-2C73-459F-93EE-DF940F0435D0}" type="pres">
      <dgm:prSet presAssocID="{6C43468B-1C00-4283-9DFF-55AB2CF9E067}" presName="negativeSpace" presStyleCnt="0"/>
      <dgm:spPr/>
    </dgm:pt>
    <dgm:pt modelId="{42A05E7F-D527-4EDF-BCD8-9B3B236CA88C}" type="pres">
      <dgm:prSet presAssocID="{6C43468B-1C00-4283-9DFF-55AB2CF9E067}" presName="childText" presStyleLbl="conFgAcc1" presStyleIdx="2" presStyleCnt="10">
        <dgm:presLayoutVars>
          <dgm:bulletEnabled val="1"/>
        </dgm:presLayoutVars>
      </dgm:prSet>
      <dgm:spPr/>
    </dgm:pt>
    <dgm:pt modelId="{187B4823-3070-4696-9608-70918D4FB723}" type="pres">
      <dgm:prSet presAssocID="{C9A84E7A-39D1-4FE9-8B50-515CD955D1BF}" presName="spaceBetweenRectangles" presStyleCnt="0"/>
      <dgm:spPr/>
    </dgm:pt>
    <dgm:pt modelId="{6805971A-41F6-46C3-8995-A2973494BD3D}" type="pres">
      <dgm:prSet presAssocID="{A99AD4B9-668E-4AC8-BD7C-22706FDEBADD}" presName="parentLin" presStyleCnt="0"/>
      <dgm:spPr/>
    </dgm:pt>
    <dgm:pt modelId="{5C4E1928-C084-4B4F-A175-BDE05FE20305}" type="pres">
      <dgm:prSet presAssocID="{A99AD4B9-668E-4AC8-BD7C-22706FDEBADD}" presName="parentLeftMargin" presStyleLbl="node1" presStyleIdx="2" presStyleCnt="10"/>
      <dgm:spPr/>
      <dgm:t>
        <a:bodyPr/>
        <a:lstStyle/>
        <a:p>
          <a:endParaRPr lang="ru-RU"/>
        </a:p>
      </dgm:t>
    </dgm:pt>
    <dgm:pt modelId="{EA6F8DDB-1515-420B-9F66-7D5BAA1D01CA}" type="pres">
      <dgm:prSet presAssocID="{A99AD4B9-668E-4AC8-BD7C-22706FDEBADD}" presName="parentText" presStyleLbl="node1" presStyleIdx="3" presStyleCnt="10" custScaleX="1210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B00D81-25F4-427B-B903-A201CAF115EE}" type="pres">
      <dgm:prSet presAssocID="{A99AD4B9-668E-4AC8-BD7C-22706FDEBADD}" presName="negativeSpace" presStyleCnt="0"/>
      <dgm:spPr/>
    </dgm:pt>
    <dgm:pt modelId="{9AA239FD-58EA-4D87-9CE1-3A73E4CED7C9}" type="pres">
      <dgm:prSet presAssocID="{A99AD4B9-668E-4AC8-BD7C-22706FDEBADD}" presName="childText" presStyleLbl="conFgAcc1" presStyleIdx="3" presStyleCnt="10">
        <dgm:presLayoutVars>
          <dgm:bulletEnabled val="1"/>
        </dgm:presLayoutVars>
      </dgm:prSet>
      <dgm:spPr/>
    </dgm:pt>
    <dgm:pt modelId="{C40965A8-7F5D-4247-AAA5-A7F3FFB396E7}" type="pres">
      <dgm:prSet presAssocID="{3422AD74-3AE5-4B90-9F72-8B17BDB33942}" presName="spaceBetweenRectangles" presStyleCnt="0"/>
      <dgm:spPr/>
    </dgm:pt>
    <dgm:pt modelId="{74D8171B-9DB7-4380-888E-618590B56CC4}" type="pres">
      <dgm:prSet presAssocID="{BEA9C2A5-2D32-4F35-B039-0352AA6836CB}" presName="parentLin" presStyleCnt="0"/>
      <dgm:spPr/>
    </dgm:pt>
    <dgm:pt modelId="{62A88947-F903-4E83-9078-989C342752F2}" type="pres">
      <dgm:prSet presAssocID="{BEA9C2A5-2D32-4F35-B039-0352AA6836CB}" presName="parentLeftMargin" presStyleLbl="node1" presStyleIdx="3" presStyleCnt="10"/>
      <dgm:spPr/>
      <dgm:t>
        <a:bodyPr/>
        <a:lstStyle/>
        <a:p>
          <a:endParaRPr lang="ru-RU"/>
        </a:p>
      </dgm:t>
    </dgm:pt>
    <dgm:pt modelId="{8D54C87E-4D25-4329-B256-4091681D4FE9}" type="pres">
      <dgm:prSet presAssocID="{BEA9C2A5-2D32-4F35-B039-0352AA6836CB}" presName="parentText" presStyleLbl="node1" presStyleIdx="4" presStyleCnt="10" custScale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BDF57-B986-4EBF-85B3-2BCFBF6EB4F9}" type="pres">
      <dgm:prSet presAssocID="{BEA9C2A5-2D32-4F35-B039-0352AA6836CB}" presName="negativeSpace" presStyleCnt="0"/>
      <dgm:spPr/>
    </dgm:pt>
    <dgm:pt modelId="{AF6D884F-8FDB-48CB-B22B-9F0F65AD749D}" type="pres">
      <dgm:prSet presAssocID="{BEA9C2A5-2D32-4F35-B039-0352AA6836CB}" presName="childText" presStyleLbl="conFgAcc1" presStyleIdx="4" presStyleCnt="10">
        <dgm:presLayoutVars>
          <dgm:bulletEnabled val="1"/>
        </dgm:presLayoutVars>
      </dgm:prSet>
      <dgm:spPr/>
    </dgm:pt>
    <dgm:pt modelId="{9F299A87-2079-4A42-B03A-605CDBB254AA}" type="pres">
      <dgm:prSet presAssocID="{CB9166E0-6096-497A-B964-676B239EC6EF}" presName="spaceBetweenRectangles" presStyleCnt="0"/>
      <dgm:spPr/>
    </dgm:pt>
    <dgm:pt modelId="{A48AFA65-E8D3-41A3-8F01-C13B6C6935E0}" type="pres">
      <dgm:prSet presAssocID="{76CA2C28-D85A-4091-B97F-E2869FE91C9F}" presName="parentLin" presStyleCnt="0"/>
      <dgm:spPr/>
    </dgm:pt>
    <dgm:pt modelId="{1B988245-FE79-458A-813F-D5AB4520698B}" type="pres">
      <dgm:prSet presAssocID="{76CA2C28-D85A-4091-B97F-E2869FE91C9F}" presName="parentLeftMargin" presStyleLbl="node1" presStyleIdx="4" presStyleCnt="10"/>
      <dgm:spPr/>
      <dgm:t>
        <a:bodyPr/>
        <a:lstStyle/>
        <a:p>
          <a:endParaRPr lang="ru-RU"/>
        </a:p>
      </dgm:t>
    </dgm:pt>
    <dgm:pt modelId="{A4FD1A03-9A2C-4067-9EAD-53DFB10D1255}" type="pres">
      <dgm:prSet presAssocID="{76CA2C28-D85A-4091-B97F-E2869FE91C9F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E4DB13-EF39-4A19-81F0-6FA3F82DC50E}" type="pres">
      <dgm:prSet presAssocID="{76CA2C28-D85A-4091-B97F-E2869FE91C9F}" presName="negativeSpace" presStyleCnt="0"/>
      <dgm:spPr/>
    </dgm:pt>
    <dgm:pt modelId="{4E1CC174-C662-4E9E-BFCD-6B69911D7B2F}" type="pres">
      <dgm:prSet presAssocID="{76CA2C28-D85A-4091-B97F-E2869FE91C9F}" presName="childText" presStyleLbl="conFgAcc1" presStyleIdx="5" presStyleCnt="10">
        <dgm:presLayoutVars>
          <dgm:bulletEnabled val="1"/>
        </dgm:presLayoutVars>
      </dgm:prSet>
      <dgm:spPr/>
    </dgm:pt>
    <dgm:pt modelId="{72749B79-5636-4257-8B38-D2EDB957BB11}" type="pres">
      <dgm:prSet presAssocID="{C6BB3ABA-547C-4759-BACA-1F2485D69195}" presName="spaceBetweenRectangles" presStyleCnt="0"/>
      <dgm:spPr/>
    </dgm:pt>
    <dgm:pt modelId="{1C741CB0-0ECB-4824-8C72-62258700F45D}" type="pres">
      <dgm:prSet presAssocID="{3556B28D-6931-4E2D-B491-C1E9EAFB93AA}" presName="parentLin" presStyleCnt="0"/>
      <dgm:spPr/>
    </dgm:pt>
    <dgm:pt modelId="{0C72EEB0-3040-4605-993E-21D0886E1138}" type="pres">
      <dgm:prSet presAssocID="{3556B28D-6931-4E2D-B491-C1E9EAFB93AA}" presName="parentLeftMargin" presStyleLbl="node1" presStyleIdx="5" presStyleCnt="10"/>
      <dgm:spPr/>
      <dgm:t>
        <a:bodyPr/>
        <a:lstStyle/>
        <a:p>
          <a:endParaRPr lang="ru-RU"/>
        </a:p>
      </dgm:t>
    </dgm:pt>
    <dgm:pt modelId="{595C5E92-F25D-4C2B-8F0D-1230E7C5E5C6}" type="pres">
      <dgm:prSet presAssocID="{3556B28D-6931-4E2D-B491-C1E9EAFB93AA}" presName="parentText" presStyleLbl="node1" presStyleIdx="6" presStyleCnt="10" custScaleX="1288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02D961-A879-4FA5-BF5E-90A944FB78EB}" type="pres">
      <dgm:prSet presAssocID="{3556B28D-6931-4E2D-B491-C1E9EAFB93AA}" presName="negativeSpace" presStyleCnt="0"/>
      <dgm:spPr/>
    </dgm:pt>
    <dgm:pt modelId="{B6F642FF-FDF5-4BE7-BA07-56887B286979}" type="pres">
      <dgm:prSet presAssocID="{3556B28D-6931-4E2D-B491-C1E9EAFB93AA}" presName="childText" presStyleLbl="conFgAcc1" presStyleIdx="6" presStyleCnt="10" custLinFactY="11451" custLinFactNeighborX="-448" custLinFactNeighborY="100000">
        <dgm:presLayoutVars>
          <dgm:bulletEnabled val="1"/>
        </dgm:presLayoutVars>
      </dgm:prSet>
      <dgm:spPr/>
    </dgm:pt>
    <dgm:pt modelId="{6AFB38D5-EED5-4F4A-AEC1-D946FF0FEFB7}" type="pres">
      <dgm:prSet presAssocID="{FE73AF00-5B71-4594-A624-E8CEC606235B}" presName="spaceBetweenRectangles" presStyleCnt="0"/>
      <dgm:spPr/>
    </dgm:pt>
    <dgm:pt modelId="{6F852A5B-3DEE-4CC8-8DDA-7F5047346CB2}" type="pres">
      <dgm:prSet presAssocID="{126AE18F-44EF-435E-AF98-1B0ADE6C4275}" presName="parentLin" presStyleCnt="0"/>
      <dgm:spPr/>
    </dgm:pt>
    <dgm:pt modelId="{0C72930B-0440-42C9-93AB-1DD853E4EC9A}" type="pres">
      <dgm:prSet presAssocID="{126AE18F-44EF-435E-AF98-1B0ADE6C4275}" presName="parentLeftMargin" presStyleLbl="node1" presStyleIdx="6" presStyleCnt="10"/>
      <dgm:spPr/>
      <dgm:t>
        <a:bodyPr/>
        <a:lstStyle/>
        <a:p>
          <a:endParaRPr lang="ru-RU"/>
        </a:p>
      </dgm:t>
    </dgm:pt>
    <dgm:pt modelId="{C53F13DA-ECEF-43C6-AB59-DD948EA076EA}" type="pres">
      <dgm:prSet presAssocID="{126AE18F-44EF-435E-AF98-1B0ADE6C4275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2F5D77-B3FE-4086-B749-6CC06382032B}" type="pres">
      <dgm:prSet presAssocID="{126AE18F-44EF-435E-AF98-1B0ADE6C4275}" presName="negativeSpace" presStyleCnt="0"/>
      <dgm:spPr/>
    </dgm:pt>
    <dgm:pt modelId="{FF46D1BC-670D-4ED5-B39A-5265267BCCD5}" type="pres">
      <dgm:prSet presAssocID="{126AE18F-44EF-435E-AF98-1B0ADE6C4275}" presName="childText" presStyleLbl="conFgAcc1" presStyleIdx="7" presStyleCnt="10">
        <dgm:presLayoutVars>
          <dgm:bulletEnabled val="1"/>
        </dgm:presLayoutVars>
      </dgm:prSet>
      <dgm:spPr/>
    </dgm:pt>
    <dgm:pt modelId="{EFEED788-1609-4368-9998-117F4F7242A2}" type="pres">
      <dgm:prSet presAssocID="{1DEE9715-5FD0-4E72-9F51-4C75A7B08090}" presName="spaceBetweenRectangles" presStyleCnt="0"/>
      <dgm:spPr/>
    </dgm:pt>
    <dgm:pt modelId="{63354994-4BC2-4DB2-8596-3F9F0D0AD29D}" type="pres">
      <dgm:prSet presAssocID="{C640BE4D-BE5E-4F74-8E8E-17AA9590D8DC}" presName="parentLin" presStyleCnt="0"/>
      <dgm:spPr/>
    </dgm:pt>
    <dgm:pt modelId="{B1FF0E15-EB9D-4D8C-9576-A8C745C6FBF7}" type="pres">
      <dgm:prSet presAssocID="{C640BE4D-BE5E-4F74-8E8E-17AA9590D8DC}" presName="parentLeftMargin" presStyleLbl="node1" presStyleIdx="7" presStyleCnt="10"/>
      <dgm:spPr/>
      <dgm:t>
        <a:bodyPr/>
        <a:lstStyle/>
        <a:p>
          <a:endParaRPr lang="ru-RU"/>
        </a:p>
      </dgm:t>
    </dgm:pt>
    <dgm:pt modelId="{1E25694D-EE61-4625-965F-4FE4609FCA19}" type="pres">
      <dgm:prSet presAssocID="{C640BE4D-BE5E-4F74-8E8E-17AA9590D8DC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806B3C-841F-4AF3-A82E-0B3CA23CF946}" type="pres">
      <dgm:prSet presAssocID="{C640BE4D-BE5E-4F74-8E8E-17AA9590D8DC}" presName="negativeSpace" presStyleCnt="0"/>
      <dgm:spPr/>
    </dgm:pt>
    <dgm:pt modelId="{D1B1150A-69B7-46A0-9F76-808B5AAB3B72}" type="pres">
      <dgm:prSet presAssocID="{C640BE4D-BE5E-4F74-8E8E-17AA9590D8DC}" presName="childText" presStyleLbl="conFgAcc1" presStyleIdx="8" presStyleCnt="10">
        <dgm:presLayoutVars>
          <dgm:bulletEnabled val="1"/>
        </dgm:presLayoutVars>
      </dgm:prSet>
      <dgm:spPr/>
    </dgm:pt>
    <dgm:pt modelId="{1A095615-CB5F-4019-BF7C-254050E2FC28}" type="pres">
      <dgm:prSet presAssocID="{606C523F-3B95-4AE3-88A6-59BD6BC22546}" presName="spaceBetweenRectangles" presStyleCnt="0"/>
      <dgm:spPr/>
    </dgm:pt>
    <dgm:pt modelId="{719DEC0A-547E-42CA-8D0C-1A4C0AB91965}" type="pres">
      <dgm:prSet presAssocID="{D3C8551F-E501-414D-94F1-B24B14AA00CF}" presName="parentLin" presStyleCnt="0"/>
      <dgm:spPr/>
    </dgm:pt>
    <dgm:pt modelId="{CBE1520A-5E96-4F2D-9049-3D1D4B0D5A88}" type="pres">
      <dgm:prSet presAssocID="{D3C8551F-E501-414D-94F1-B24B14AA00CF}" presName="parentLeftMargin" presStyleLbl="node1" presStyleIdx="8" presStyleCnt="10"/>
      <dgm:spPr/>
      <dgm:t>
        <a:bodyPr/>
        <a:lstStyle/>
        <a:p>
          <a:endParaRPr lang="ru-RU"/>
        </a:p>
      </dgm:t>
    </dgm:pt>
    <dgm:pt modelId="{03806162-7681-4B0B-9455-0FA9E862AF68}" type="pres">
      <dgm:prSet presAssocID="{D3C8551F-E501-414D-94F1-B24B14AA00CF}" presName="parentText" presStyleLbl="node1" presStyleIdx="9" presStyleCnt="10" custScaleX="1306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A4EB38-BC0A-4817-A548-532C2CBC958C}" type="pres">
      <dgm:prSet presAssocID="{D3C8551F-E501-414D-94F1-B24B14AA00CF}" presName="negativeSpace" presStyleCnt="0"/>
      <dgm:spPr/>
    </dgm:pt>
    <dgm:pt modelId="{C33C03EA-4FC5-4C10-A1F0-9E0441C4BA9C}" type="pres">
      <dgm:prSet presAssocID="{D3C8551F-E501-414D-94F1-B24B14AA00CF}" presName="childText" presStyleLbl="conFgAcc1" presStyleIdx="9" presStyleCnt="10">
        <dgm:presLayoutVars>
          <dgm:bulletEnabled val="1"/>
        </dgm:presLayoutVars>
      </dgm:prSet>
      <dgm:spPr/>
    </dgm:pt>
  </dgm:ptLst>
  <dgm:cxnLst>
    <dgm:cxn modelId="{38D30179-5266-42FD-83A0-0EA120851210}" srcId="{962189A0-6075-4F7B-89DA-F9020B34E32D}" destId="{6C43468B-1C00-4283-9DFF-55AB2CF9E067}" srcOrd="2" destOrd="0" parTransId="{5CA90508-4BB2-4887-86F3-84162D8515FA}" sibTransId="{C9A84E7A-39D1-4FE9-8B50-515CD955D1BF}"/>
    <dgm:cxn modelId="{82B8DEA8-7BB9-4E33-9080-A03AE60F8675}" srcId="{962189A0-6075-4F7B-89DA-F9020B34E32D}" destId="{D3C8551F-E501-414D-94F1-B24B14AA00CF}" srcOrd="9" destOrd="0" parTransId="{4F378FF6-6BC2-47DD-83CA-65AD7D8C5F8F}" sibTransId="{FFC22F0E-2EDA-4177-8E05-23BF71F1975A}"/>
    <dgm:cxn modelId="{E27552E5-2E8E-453A-8F00-4C7FB4085248}" type="presOf" srcId="{76CA2C28-D85A-4091-B97F-E2869FE91C9F}" destId="{1B988245-FE79-458A-813F-D5AB4520698B}" srcOrd="0" destOrd="0" presId="urn:microsoft.com/office/officeart/2005/8/layout/list1"/>
    <dgm:cxn modelId="{B2120CB9-ABC8-43C7-8CB3-83B6D7A8F18E}" type="presOf" srcId="{A99AD4B9-668E-4AC8-BD7C-22706FDEBADD}" destId="{5C4E1928-C084-4B4F-A175-BDE05FE20305}" srcOrd="0" destOrd="0" presId="urn:microsoft.com/office/officeart/2005/8/layout/list1"/>
    <dgm:cxn modelId="{71A2C3AB-F035-4567-8C9E-E96219EA0F68}" type="presOf" srcId="{BEA9C2A5-2D32-4F35-B039-0352AA6836CB}" destId="{62A88947-F903-4E83-9078-989C342752F2}" srcOrd="0" destOrd="0" presId="urn:microsoft.com/office/officeart/2005/8/layout/list1"/>
    <dgm:cxn modelId="{09B1DBBE-B1D5-421B-A725-2D0A373954B1}" type="presOf" srcId="{D3C8551F-E501-414D-94F1-B24B14AA00CF}" destId="{03806162-7681-4B0B-9455-0FA9E862AF68}" srcOrd="1" destOrd="0" presId="urn:microsoft.com/office/officeart/2005/8/layout/list1"/>
    <dgm:cxn modelId="{0798C1DD-6E01-44F3-856A-A085576721A9}" type="presOf" srcId="{9C80C00B-820C-4F2F-A0C7-3B5B049B4E36}" destId="{C0307E85-6118-4AE4-AB2E-37D0FB97B735}" srcOrd="0" destOrd="0" presId="urn:microsoft.com/office/officeart/2005/8/layout/list1"/>
    <dgm:cxn modelId="{62FC0CC5-353C-44E4-9863-CDE2740EFC92}" type="presOf" srcId="{F02E7E47-8E55-40BF-8C65-D009E8F9E675}" destId="{5CC836C7-9B77-424D-9A3E-B36C915A665B}" srcOrd="1" destOrd="0" presId="urn:microsoft.com/office/officeart/2005/8/layout/list1"/>
    <dgm:cxn modelId="{7AF426A5-26BE-47F0-A504-5186BED433F1}" srcId="{962189A0-6075-4F7B-89DA-F9020B34E32D}" destId="{9C80C00B-820C-4F2F-A0C7-3B5B049B4E36}" srcOrd="1" destOrd="0" parTransId="{3A2E1E3F-EBCF-42D9-93A0-4D8DE454701C}" sibTransId="{7E5E5445-2591-4E4A-AC10-60A57FD259BD}"/>
    <dgm:cxn modelId="{6E97C533-81EF-407F-A0E3-49C6832C2451}" type="presOf" srcId="{126AE18F-44EF-435E-AF98-1B0ADE6C4275}" destId="{C53F13DA-ECEF-43C6-AB59-DD948EA076EA}" srcOrd="1" destOrd="0" presId="urn:microsoft.com/office/officeart/2005/8/layout/list1"/>
    <dgm:cxn modelId="{1C734205-1E4F-4BA9-BFA8-2D6000226422}" type="presOf" srcId="{A99AD4B9-668E-4AC8-BD7C-22706FDEBADD}" destId="{EA6F8DDB-1515-420B-9F66-7D5BAA1D01CA}" srcOrd="1" destOrd="0" presId="urn:microsoft.com/office/officeart/2005/8/layout/list1"/>
    <dgm:cxn modelId="{4C1C12C7-F095-4691-AD22-244C0B1E58AB}" type="presOf" srcId="{962189A0-6075-4F7B-89DA-F9020B34E32D}" destId="{0C5EDD60-F897-4B5A-9B79-F48C4A894D9F}" srcOrd="0" destOrd="0" presId="urn:microsoft.com/office/officeart/2005/8/layout/list1"/>
    <dgm:cxn modelId="{A9C74BC6-3A5C-4D90-AFA9-B1184CFACF6C}" type="presOf" srcId="{BEA9C2A5-2D32-4F35-B039-0352AA6836CB}" destId="{8D54C87E-4D25-4329-B256-4091681D4FE9}" srcOrd="1" destOrd="0" presId="urn:microsoft.com/office/officeart/2005/8/layout/list1"/>
    <dgm:cxn modelId="{360FB36D-9EF3-418B-80A7-DC82BAA684F6}" type="presOf" srcId="{D3C8551F-E501-414D-94F1-B24B14AA00CF}" destId="{CBE1520A-5E96-4F2D-9049-3D1D4B0D5A88}" srcOrd="0" destOrd="0" presId="urn:microsoft.com/office/officeart/2005/8/layout/list1"/>
    <dgm:cxn modelId="{605EC524-60A7-4B82-90F5-86B7F64FAB75}" type="presOf" srcId="{6C43468B-1C00-4283-9DFF-55AB2CF9E067}" destId="{860BE2B5-4E35-4456-8694-682ED51A9BDB}" srcOrd="0" destOrd="0" presId="urn:microsoft.com/office/officeart/2005/8/layout/list1"/>
    <dgm:cxn modelId="{A0D70F7D-97BC-4700-84E2-8A2E15EA36EC}" type="presOf" srcId="{76CA2C28-D85A-4091-B97F-E2869FE91C9F}" destId="{A4FD1A03-9A2C-4067-9EAD-53DFB10D1255}" srcOrd="1" destOrd="0" presId="urn:microsoft.com/office/officeart/2005/8/layout/list1"/>
    <dgm:cxn modelId="{BA951E30-6B4F-486D-BC5E-4111EFF538AB}" srcId="{962189A0-6075-4F7B-89DA-F9020B34E32D}" destId="{C640BE4D-BE5E-4F74-8E8E-17AA9590D8DC}" srcOrd="8" destOrd="0" parTransId="{7D83E545-2890-4807-92C1-6821F95E3594}" sibTransId="{606C523F-3B95-4AE3-88A6-59BD6BC22546}"/>
    <dgm:cxn modelId="{A13EF4D3-47E6-440D-BAD1-5BAEA906C90D}" type="presOf" srcId="{126AE18F-44EF-435E-AF98-1B0ADE6C4275}" destId="{0C72930B-0440-42C9-93AB-1DD853E4EC9A}" srcOrd="0" destOrd="0" presId="urn:microsoft.com/office/officeart/2005/8/layout/list1"/>
    <dgm:cxn modelId="{84EEACDA-9562-403E-A12A-B4F7CCEB742A}" type="presOf" srcId="{9C80C00B-820C-4F2F-A0C7-3B5B049B4E36}" destId="{B37AEFA0-6616-454C-99C7-C18C7720B728}" srcOrd="1" destOrd="0" presId="urn:microsoft.com/office/officeart/2005/8/layout/list1"/>
    <dgm:cxn modelId="{0554E709-6646-4F6F-BB2C-F94216AD2078}" srcId="{962189A0-6075-4F7B-89DA-F9020B34E32D}" destId="{126AE18F-44EF-435E-AF98-1B0ADE6C4275}" srcOrd="7" destOrd="0" parTransId="{0074FB61-637F-4EC3-96BE-0BD205996D8E}" sibTransId="{1DEE9715-5FD0-4E72-9F51-4C75A7B08090}"/>
    <dgm:cxn modelId="{009ECE36-F058-4AEF-B3DE-E0AFF73BE31E}" type="presOf" srcId="{6C43468B-1C00-4283-9DFF-55AB2CF9E067}" destId="{9FF765F5-4EB3-4AE8-83A4-EF094B4275C5}" srcOrd="1" destOrd="0" presId="urn:microsoft.com/office/officeart/2005/8/layout/list1"/>
    <dgm:cxn modelId="{2204C16C-2CCB-4586-ADF5-4D7E2F7D0DC4}" srcId="{962189A0-6075-4F7B-89DA-F9020B34E32D}" destId="{A99AD4B9-668E-4AC8-BD7C-22706FDEBADD}" srcOrd="3" destOrd="0" parTransId="{7BD7DFEE-B6D3-472E-9239-6E136C99DB06}" sibTransId="{3422AD74-3AE5-4B90-9F72-8B17BDB33942}"/>
    <dgm:cxn modelId="{CEF5C670-F12D-480D-8299-6A8638B039BC}" srcId="{962189A0-6075-4F7B-89DA-F9020B34E32D}" destId="{76CA2C28-D85A-4091-B97F-E2869FE91C9F}" srcOrd="5" destOrd="0" parTransId="{1817AC9B-72F9-4273-837A-EAC0DC63E576}" sibTransId="{C6BB3ABA-547C-4759-BACA-1F2485D69195}"/>
    <dgm:cxn modelId="{0FBF0839-5DFD-41EE-9328-56D6A7E0EB66}" srcId="{962189A0-6075-4F7B-89DA-F9020B34E32D}" destId="{BEA9C2A5-2D32-4F35-B039-0352AA6836CB}" srcOrd="4" destOrd="0" parTransId="{C93A715B-7773-47FD-9E62-119B3DE0000D}" sibTransId="{CB9166E0-6096-497A-B964-676B239EC6EF}"/>
    <dgm:cxn modelId="{BAC14999-0F80-4758-9B5A-636D599FDB7E}" srcId="{962189A0-6075-4F7B-89DA-F9020B34E32D}" destId="{F02E7E47-8E55-40BF-8C65-D009E8F9E675}" srcOrd="0" destOrd="0" parTransId="{C76EA4DE-5ACF-4E30-A824-62890C56BDAD}" sibTransId="{22DFB1F4-F6DD-408D-9047-18AEC78542E2}"/>
    <dgm:cxn modelId="{F70DBC5B-B16F-4643-8AFC-03F994E668DB}" type="presOf" srcId="{F02E7E47-8E55-40BF-8C65-D009E8F9E675}" destId="{4916755B-9A2D-46CB-A6A2-627C6905D358}" srcOrd="0" destOrd="0" presId="urn:microsoft.com/office/officeart/2005/8/layout/list1"/>
    <dgm:cxn modelId="{E2A8E07A-A794-4567-A14C-23452C9C391B}" type="presOf" srcId="{3556B28D-6931-4E2D-B491-C1E9EAFB93AA}" destId="{0C72EEB0-3040-4605-993E-21D0886E1138}" srcOrd="0" destOrd="0" presId="urn:microsoft.com/office/officeart/2005/8/layout/list1"/>
    <dgm:cxn modelId="{916DBEDB-6E75-4A61-8DD7-E1CC79401137}" type="presOf" srcId="{3556B28D-6931-4E2D-B491-C1E9EAFB93AA}" destId="{595C5E92-F25D-4C2B-8F0D-1230E7C5E5C6}" srcOrd="1" destOrd="0" presId="urn:microsoft.com/office/officeart/2005/8/layout/list1"/>
    <dgm:cxn modelId="{D0BCC42F-7DCB-4901-8A1A-9B64F46B5C7F}" srcId="{962189A0-6075-4F7B-89DA-F9020B34E32D}" destId="{3556B28D-6931-4E2D-B491-C1E9EAFB93AA}" srcOrd="6" destOrd="0" parTransId="{007228A6-4F7E-43B7-88DB-BAE79DADBF8F}" sibTransId="{FE73AF00-5B71-4594-A624-E8CEC606235B}"/>
    <dgm:cxn modelId="{2DEED167-FBCE-4150-8045-A31D51BCB247}" type="presOf" srcId="{C640BE4D-BE5E-4F74-8E8E-17AA9590D8DC}" destId="{1E25694D-EE61-4625-965F-4FE4609FCA19}" srcOrd="1" destOrd="0" presId="urn:microsoft.com/office/officeart/2005/8/layout/list1"/>
    <dgm:cxn modelId="{F225DF3A-544B-4A0C-8EAF-47B35A42F919}" type="presOf" srcId="{C640BE4D-BE5E-4F74-8E8E-17AA9590D8DC}" destId="{B1FF0E15-EB9D-4D8C-9576-A8C745C6FBF7}" srcOrd="0" destOrd="0" presId="urn:microsoft.com/office/officeart/2005/8/layout/list1"/>
    <dgm:cxn modelId="{E60DAB08-147E-4FFF-83F7-E77C3BB3AD40}" type="presParOf" srcId="{0C5EDD60-F897-4B5A-9B79-F48C4A894D9F}" destId="{6E3D0396-F011-40E8-B38F-8158E04C81B0}" srcOrd="0" destOrd="0" presId="urn:microsoft.com/office/officeart/2005/8/layout/list1"/>
    <dgm:cxn modelId="{FE0D1268-7E30-4293-A7C0-E843050B92BF}" type="presParOf" srcId="{6E3D0396-F011-40E8-B38F-8158E04C81B0}" destId="{4916755B-9A2D-46CB-A6A2-627C6905D358}" srcOrd="0" destOrd="0" presId="urn:microsoft.com/office/officeart/2005/8/layout/list1"/>
    <dgm:cxn modelId="{7E4D6410-A099-4F47-86F4-3A47BBAA81DF}" type="presParOf" srcId="{6E3D0396-F011-40E8-B38F-8158E04C81B0}" destId="{5CC836C7-9B77-424D-9A3E-B36C915A665B}" srcOrd="1" destOrd="0" presId="urn:microsoft.com/office/officeart/2005/8/layout/list1"/>
    <dgm:cxn modelId="{E838449F-F13F-40FC-BE61-2828F1AD3BA2}" type="presParOf" srcId="{0C5EDD60-F897-4B5A-9B79-F48C4A894D9F}" destId="{83DE6E93-F6E4-49F2-BCD7-0A387CCB648E}" srcOrd="1" destOrd="0" presId="urn:microsoft.com/office/officeart/2005/8/layout/list1"/>
    <dgm:cxn modelId="{FF9D16D6-97D2-4860-9BED-F458096A3BA8}" type="presParOf" srcId="{0C5EDD60-F897-4B5A-9B79-F48C4A894D9F}" destId="{58FB4F9C-E86D-4303-9477-D8185D2D334C}" srcOrd="2" destOrd="0" presId="urn:microsoft.com/office/officeart/2005/8/layout/list1"/>
    <dgm:cxn modelId="{3ED6D5AE-0C61-4199-9AD1-D91CE7C77C47}" type="presParOf" srcId="{0C5EDD60-F897-4B5A-9B79-F48C4A894D9F}" destId="{BB0470DA-6E54-483C-BA6C-CC559CE3D1B3}" srcOrd="3" destOrd="0" presId="urn:microsoft.com/office/officeart/2005/8/layout/list1"/>
    <dgm:cxn modelId="{03011D5B-E700-4E84-891A-D652254A214F}" type="presParOf" srcId="{0C5EDD60-F897-4B5A-9B79-F48C4A894D9F}" destId="{6F6E9DDC-FACE-45DF-98D0-A22719D48831}" srcOrd="4" destOrd="0" presId="urn:microsoft.com/office/officeart/2005/8/layout/list1"/>
    <dgm:cxn modelId="{CBE6A4A2-5184-47FB-AEF8-18B47AB197A5}" type="presParOf" srcId="{6F6E9DDC-FACE-45DF-98D0-A22719D48831}" destId="{C0307E85-6118-4AE4-AB2E-37D0FB97B735}" srcOrd="0" destOrd="0" presId="urn:microsoft.com/office/officeart/2005/8/layout/list1"/>
    <dgm:cxn modelId="{F3389E34-08AB-4A87-BD79-E92A0B3B171E}" type="presParOf" srcId="{6F6E9DDC-FACE-45DF-98D0-A22719D48831}" destId="{B37AEFA0-6616-454C-99C7-C18C7720B728}" srcOrd="1" destOrd="0" presId="urn:microsoft.com/office/officeart/2005/8/layout/list1"/>
    <dgm:cxn modelId="{0E26302C-2BB3-428C-AC20-0DB1CBE1812E}" type="presParOf" srcId="{0C5EDD60-F897-4B5A-9B79-F48C4A894D9F}" destId="{95658F19-0199-4AEB-BAF3-BC88D994568C}" srcOrd="5" destOrd="0" presId="urn:microsoft.com/office/officeart/2005/8/layout/list1"/>
    <dgm:cxn modelId="{DDD63E28-9285-4175-B6DE-1C7D07FED68F}" type="presParOf" srcId="{0C5EDD60-F897-4B5A-9B79-F48C4A894D9F}" destId="{D0A29EE6-B78A-4193-A993-DF15AD2CCBAE}" srcOrd="6" destOrd="0" presId="urn:microsoft.com/office/officeart/2005/8/layout/list1"/>
    <dgm:cxn modelId="{23537534-D385-4A02-B878-56A9086B7FEC}" type="presParOf" srcId="{0C5EDD60-F897-4B5A-9B79-F48C4A894D9F}" destId="{AFA71DC0-8756-4D40-84A4-57F7A6830879}" srcOrd="7" destOrd="0" presId="urn:microsoft.com/office/officeart/2005/8/layout/list1"/>
    <dgm:cxn modelId="{ED64612F-8754-4CFB-AEB4-A91CF4DCC7AF}" type="presParOf" srcId="{0C5EDD60-F897-4B5A-9B79-F48C4A894D9F}" destId="{6F727A7C-33ED-45A9-B05B-F166551E5C45}" srcOrd="8" destOrd="0" presId="urn:microsoft.com/office/officeart/2005/8/layout/list1"/>
    <dgm:cxn modelId="{5CC96682-42EE-451A-8F82-F683140535E5}" type="presParOf" srcId="{6F727A7C-33ED-45A9-B05B-F166551E5C45}" destId="{860BE2B5-4E35-4456-8694-682ED51A9BDB}" srcOrd="0" destOrd="0" presId="urn:microsoft.com/office/officeart/2005/8/layout/list1"/>
    <dgm:cxn modelId="{39D5EF7D-2E02-4297-98A9-863E5884519D}" type="presParOf" srcId="{6F727A7C-33ED-45A9-B05B-F166551E5C45}" destId="{9FF765F5-4EB3-4AE8-83A4-EF094B4275C5}" srcOrd="1" destOrd="0" presId="urn:microsoft.com/office/officeart/2005/8/layout/list1"/>
    <dgm:cxn modelId="{73F2725B-431D-41AF-BF71-20356C9B1D99}" type="presParOf" srcId="{0C5EDD60-F897-4B5A-9B79-F48C4A894D9F}" destId="{75AF6A87-2C73-459F-93EE-DF940F0435D0}" srcOrd="9" destOrd="0" presId="urn:microsoft.com/office/officeart/2005/8/layout/list1"/>
    <dgm:cxn modelId="{2BE68E8B-96FE-43D4-9E74-C499ABD57E8F}" type="presParOf" srcId="{0C5EDD60-F897-4B5A-9B79-F48C4A894D9F}" destId="{42A05E7F-D527-4EDF-BCD8-9B3B236CA88C}" srcOrd="10" destOrd="0" presId="urn:microsoft.com/office/officeart/2005/8/layout/list1"/>
    <dgm:cxn modelId="{A48F28F7-B8B7-4464-B67D-BF89B72C1CB8}" type="presParOf" srcId="{0C5EDD60-F897-4B5A-9B79-F48C4A894D9F}" destId="{187B4823-3070-4696-9608-70918D4FB723}" srcOrd="11" destOrd="0" presId="urn:microsoft.com/office/officeart/2005/8/layout/list1"/>
    <dgm:cxn modelId="{FF475CDA-94FC-482F-AFB9-D4FA6D39F074}" type="presParOf" srcId="{0C5EDD60-F897-4B5A-9B79-F48C4A894D9F}" destId="{6805971A-41F6-46C3-8995-A2973494BD3D}" srcOrd="12" destOrd="0" presId="urn:microsoft.com/office/officeart/2005/8/layout/list1"/>
    <dgm:cxn modelId="{8EFEC28B-2858-4F7C-A2CD-BCA61959E66B}" type="presParOf" srcId="{6805971A-41F6-46C3-8995-A2973494BD3D}" destId="{5C4E1928-C084-4B4F-A175-BDE05FE20305}" srcOrd="0" destOrd="0" presId="urn:microsoft.com/office/officeart/2005/8/layout/list1"/>
    <dgm:cxn modelId="{F3DB39F0-5A5C-4577-93C2-C015F2A473C7}" type="presParOf" srcId="{6805971A-41F6-46C3-8995-A2973494BD3D}" destId="{EA6F8DDB-1515-420B-9F66-7D5BAA1D01CA}" srcOrd="1" destOrd="0" presId="urn:microsoft.com/office/officeart/2005/8/layout/list1"/>
    <dgm:cxn modelId="{97D9CA1D-4F8D-487C-89BC-A2CE62B7054E}" type="presParOf" srcId="{0C5EDD60-F897-4B5A-9B79-F48C4A894D9F}" destId="{15B00D81-25F4-427B-B903-A201CAF115EE}" srcOrd="13" destOrd="0" presId="urn:microsoft.com/office/officeart/2005/8/layout/list1"/>
    <dgm:cxn modelId="{E3B47C14-233E-41AD-98C4-78434F1613E4}" type="presParOf" srcId="{0C5EDD60-F897-4B5A-9B79-F48C4A894D9F}" destId="{9AA239FD-58EA-4D87-9CE1-3A73E4CED7C9}" srcOrd="14" destOrd="0" presId="urn:microsoft.com/office/officeart/2005/8/layout/list1"/>
    <dgm:cxn modelId="{AF18E25D-92CA-4219-AADD-4B1A2A3A6F65}" type="presParOf" srcId="{0C5EDD60-F897-4B5A-9B79-F48C4A894D9F}" destId="{C40965A8-7F5D-4247-AAA5-A7F3FFB396E7}" srcOrd="15" destOrd="0" presId="urn:microsoft.com/office/officeart/2005/8/layout/list1"/>
    <dgm:cxn modelId="{89986414-F4A1-4D58-9A37-D92FD6F6388E}" type="presParOf" srcId="{0C5EDD60-F897-4B5A-9B79-F48C4A894D9F}" destId="{74D8171B-9DB7-4380-888E-618590B56CC4}" srcOrd="16" destOrd="0" presId="urn:microsoft.com/office/officeart/2005/8/layout/list1"/>
    <dgm:cxn modelId="{DD2201F6-8BE4-4358-8602-46EE78778FAB}" type="presParOf" srcId="{74D8171B-9DB7-4380-888E-618590B56CC4}" destId="{62A88947-F903-4E83-9078-989C342752F2}" srcOrd="0" destOrd="0" presId="urn:microsoft.com/office/officeart/2005/8/layout/list1"/>
    <dgm:cxn modelId="{C20E2F48-BE70-47DF-80FA-AC4B289F50B3}" type="presParOf" srcId="{74D8171B-9DB7-4380-888E-618590B56CC4}" destId="{8D54C87E-4D25-4329-B256-4091681D4FE9}" srcOrd="1" destOrd="0" presId="urn:microsoft.com/office/officeart/2005/8/layout/list1"/>
    <dgm:cxn modelId="{88C753F0-2280-4467-BBA9-7A501CFA0890}" type="presParOf" srcId="{0C5EDD60-F897-4B5A-9B79-F48C4A894D9F}" destId="{7CCBDF57-B986-4EBF-85B3-2BCFBF6EB4F9}" srcOrd="17" destOrd="0" presId="urn:microsoft.com/office/officeart/2005/8/layout/list1"/>
    <dgm:cxn modelId="{F2C0754B-1220-48D1-971B-1EAB11475C88}" type="presParOf" srcId="{0C5EDD60-F897-4B5A-9B79-F48C4A894D9F}" destId="{AF6D884F-8FDB-48CB-B22B-9F0F65AD749D}" srcOrd="18" destOrd="0" presId="urn:microsoft.com/office/officeart/2005/8/layout/list1"/>
    <dgm:cxn modelId="{EE792BF2-1438-4742-A175-7AA41B77083C}" type="presParOf" srcId="{0C5EDD60-F897-4B5A-9B79-F48C4A894D9F}" destId="{9F299A87-2079-4A42-B03A-605CDBB254AA}" srcOrd="19" destOrd="0" presId="urn:microsoft.com/office/officeart/2005/8/layout/list1"/>
    <dgm:cxn modelId="{AB0C396E-D37F-4EF4-AFC3-ACD6E01F9B92}" type="presParOf" srcId="{0C5EDD60-F897-4B5A-9B79-F48C4A894D9F}" destId="{A48AFA65-E8D3-41A3-8F01-C13B6C6935E0}" srcOrd="20" destOrd="0" presId="urn:microsoft.com/office/officeart/2005/8/layout/list1"/>
    <dgm:cxn modelId="{952CEE28-005C-4166-B8C3-75D6D20162E9}" type="presParOf" srcId="{A48AFA65-E8D3-41A3-8F01-C13B6C6935E0}" destId="{1B988245-FE79-458A-813F-D5AB4520698B}" srcOrd="0" destOrd="0" presId="urn:microsoft.com/office/officeart/2005/8/layout/list1"/>
    <dgm:cxn modelId="{7822BDD3-66A3-4AF7-9EC7-2D4E235AE1F1}" type="presParOf" srcId="{A48AFA65-E8D3-41A3-8F01-C13B6C6935E0}" destId="{A4FD1A03-9A2C-4067-9EAD-53DFB10D1255}" srcOrd="1" destOrd="0" presId="urn:microsoft.com/office/officeart/2005/8/layout/list1"/>
    <dgm:cxn modelId="{7F7E4320-E341-4157-8610-6FCF60F06C93}" type="presParOf" srcId="{0C5EDD60-F897-4B5A-9B79-F48C4A894D9F}" destId="{98E4DB13-EF39-4A19-81F0-6FA3F82DC50E}" srcOrd="21" destOrd="0" presId="urn:microsoft.com/office/officeart/2005/8/layout/list1"/>
    <dgm:cxn modelId="{4B757EB5-CE75-4D5D-B975-06B04061AD58}" type="presParOf" srcId="{0C5EDD60-F897-4B5A-9B79-F48C4A894D9F}" destId="{4E1CC174-C662-4E9E-BFCD-6B69911D7B2F}" srcOrd="22" destOrd="0" presId="urn:microsoft.com/office/officeart/2005/8/layout/list1"/>
    <dgm:cxn modelId="{8E1D6C30-85C6-408A-954E-51C28AE28C9E}" type="presParOf" srcId="{0C5EDD60-F897-4B5A-9B79-F48C4A894D9F}" destId="{72749B79-5636-4257-8B38-D2EDB957BB11}" srcOrd="23" destOrd="0" presId="urn:microsoft.com/office/officeart/2005/8/layout/list1"/>
    <dgm:cxn modelId="{353101CF-8AE7-49F7-B81B-D973BAF3220A}" type="presParOf" srcId="{0C5EDD60-F897-4B5A-9B79-F48C4A894D9F}" destId="{1C741CB0-0ECB-4824-8C72-62258700F45D}" srcOrd="24" destOrd="0" presId="urn:microsoft.com/office/officeart/2005/8/layout/list1"/>
    <dgm:cxn modelId="{DC408221-64B6-4D98-8F8D-15CEF6488414}" type="presParOf" srcId="{1C741CB0-0ECB-4824-8C72-62258700F45D}" destId="{0C72EEB0-3040-4605-993E-21D0886E1138}" srcOrd="0" destOrd="0" presId="urn:microsoft.com/office/officeart/2005/8/layout/list1"/>
    <dgm:cxn modelId="{2328E944-6C02-4704-AB3C-C556C9A9C0FB}" type="presParOf" srcId="{1C741CB0-0ECB-4824-8C72-62258700F45D}" destId="{595C5E92-F25D-4C2B-8F0D-1230E7C5E5C6}" srcOrd="1" destOrd="0" presId="urn:microsoft.com/office/officeart/2005/8/layout/list1"/>
    <dgm:cxn modelId="{24AFDDAC-DD07-4655-907A-53C6193E41B5}" type="presParOf" srcId="{0C5EDD60-F897-4B5A-9B79-F48C4A894D9F}" destId="{7702D961-A879-4FA5-BF5E-90A944FB78EB}" srcOrd="25" destOrd="0" presId="urn:microsoft.com/office/officeart/2005/8/layout/list1"/>
    <dgm:cxn modelId="{497E2C79-D2D2-4DD9-A293-96A83797CE81}" type="presParOf" srcId="{0C5EDD60-F897-4B5A-9B79-F48C4A894D9F}" destId="{B6F642FF-FDF5-4BE7-BA07-56887B286979}" srcOrd="26" destOrd="0" presId="urn:microsoft.com/office/officeart/2005/8/layout/list1"/>
    <dgm:cxn modelId="{EA2D828A-F954-40A3-B922-00BFFA0A7F32}" type="presParOf" srcId="{0C5EDD60-F897-4B5A-9B79-F48C4A894D9F}" destId="{6AFB38D5-EED5-4F4A-AEC1-D946FF0FEFB7}" srcOrd="27" destOrd="0" presId="urn:microsoft.com/office/officeart/2005/8/layout/list1"/>
    <dgm:cxn modelId="{46B5B30B-9AB4-4703-9B07-F3B6D414F569}" type="presParOf" srcId="{0C5EDD60-F897-4B5A-9B79-F48C4A894D9F}" destId="{6F852A5B-3DEE-4CC8-8DDA-7F5047346CB2}" srcOrd="28" destOrd="0" presId="urn:microsoft.com/office/officeart/2005/8/layout/list1"/>
    <dgm:cxn modelId="{4227DAFC-6766-4115-BC88-EB0AA6D76602}" type="presParOf" srcId="{6F852A5B-3DEE-4CC8-8DDA-7F5047346CB2}" destId="{0C72930B-0440-42C9-93AB-1DD853E4EC9A}" srcOrd="0" destOrd="0" presId="urn:microsoft.com/office/officeart/2005/8/layout/list1"/>
    <dgm:cxn modelId="{EA9C178E-5CF8-4CC1-9D9E-101C784F2BF1}" type="presParOf" srcId="{6F852A5B-3DEE-4CC8-8DDA-7F5047346CB2}" destId="{C53F13DA-ECEF-43C6-AB59-DD948EA076EA}" srcOrd="1" destOrd="0" presId="urn:microsoft.com/office/officeart/2005/8/layout/list1"/>
    <dgm:cxn modelId="{76DCE4C7-864B-4B59-8087-5708AA640A20}" type="presParOf" srcId="{0C5EDD60-F897-4B5A-9B79-F48C4A894D9F}" destId="{3D2F5D77-B3FE-4086-B749-6CC06382032B}" srcOrd="29" destOrd="0" presId="urn:microsoft.com/office/officeart/2005/8/layout/list1"/>
    <dgm:cxn modelId="{EAF58BB7-04A5-499D-8628-BC60FF44E63F}" type="presParOf" srcId="{0C5EDD60-F897-4B5A-9B79-F48C4A894D9F}" destId="{FF46D1BC-670D-4ED5-B39A-5265267BCCD5}" srcOrd="30" destOrd="0" presId="urn:microsoft.com/office/officeart/2005/8/layout/list1"/>
    <dgm:cxn modelId="{6C7200C4-E6D6-44A8-8144-26ACBFACB517}" type="presParOf" srcId="{0C5EDD60-F897-4B5A-9B79-F48C4A894D9F}" destId="{EFEED788-1609-4368-9998-117F4F7242A2}" srcOrd="31" destOrd="0" presId="urn:microsoft.com/office/officeart/2005/8/layout/list1"/>
    <dgm:cxn modelId="{36C240FB-1CB5-4FF8-B049-B145124A0B45}" type="presParOf" srcId="{0C5EDD60-F897-4B5A-9B79-F48C4A894D9F}" destId="{63354994-4BC2-4DB2-8596-3F9F0D0AD29D}" srcOrd="32" destOrd="0" presId="urn:microsoft.com/office/officeart/2005/8/layout/list1"/>
    <dgm:cxn modelId="{1BADD100-BEF1-41AA-9E63-2C89F1C2854A}" type="presParOf" srcId="{63354994-4BC2-4DB2-8596-3F9F0D0AD29D}" destId="{B1FF0E15-EB9D-4D8C-9576-A8C745C6FBF7}" srcOrd="0" destOrd="0" presId="urn:microsoft.com/office/officeart/2005/8/layout/list1"/>
    <dgm:cxn modelId="{CA146833-6034-4C6E-981C-5429BE554354}" type="presParOf" srcId="{63354994-4BC2-4DB2-8596-3F9F0D0AD29D}" destId="{1E25694D-EE61-4625-965F-4FE4609FCA19}" srcOrd="1" destOrd="0" presId="urn:microsoft.com/office/officeart/2005/8/layout/list1"/>
    <dgm:cxn modelId="{45B79E73-173E-4E20-A274-D93B095FAF4B}" type="presParOf" srcId="{0C5EDD60-F897-4B5A-9B79-F48C4A894D9F}" destId="{94806B3C-841F-4AF3-A82E-0B3CA23CF946}" srcOrd="33" destOrd="0" presId="urn:microsoft.com/office/officeart/2005/8/layout/list1"/>
    <dgm:cxn modelId="{5089B302-CC8D-4757-9B1E-A57E0DCF68E1}" type="presParOf" srcId="{0C5EDD60-F897-4B5A-9B79-F48C4A894D9F}" destId="{D1B1150A-69B7-46A0-9F76-808B5AAB3B72}" srcOrd="34" destOrd="0" presId="urn:microsoft.com/office/officeart/2005/8/layout/list1"/>
    <dgm:cxn modelId="{2235435D-2CD7-4585-A2B1-1AE826AF4F2A}" type="presParOf" srcId="{0C5EDD60-F897-4B5A-9B79-F48C4A894D9F}" destId="{1A095615-CB5F-4019-BF7C-254050E2FC28}" srcOrd="35" destOrd="0" presId="urn:microsoft.com/office/officeart/2005/8/layout/list1"/>
    <dgm:cxn modelId="{15A534ED-70E7-4567-90E2-03C0804E487C}" type="presParOf" srcId="{0C5EDD60-F897-4B5A-9B79-F48C4A894D9F}" destId="{719DEC0A-547E-42CA-8D0C-1A4C0AB91965}" srcOrd="36" destOrd="0" presId="urn:microsoft.com/office/officeart/2005/8/layout/list1"/>
    <dgm:cxn modelId="{D09864EA-51C1-476B-AB22-065072A9F663}" type="presParOf" srcId="{719DEC0A-547E-42CA-8D0C-1A4C0AB91965}" destId="{CBE1520A-5E96-4F2D-9049-3D1D4B0D5A88}" srcOrd="0" destOrd="0" presId="urn:microsoft.com/office/officeart/2005/8/layout/list1"/>
    <dgm:cxn modelId="{29D0B10F-C6C4-435C-A7A0-DF596CCF02CE}" type="presParOf" srcId="{719DEC0A-547E-42CA-8D0C-1A4C0AB91965}" destId="{03806162-7681-4B0B-9455-0FA9E862AF68}" srcOrd="1" destOrd="0" presId="urn:microsoft.com/office/officeart/2005/8/layout/list1"/>
    <dgm:cxn modelId="{3FA5313B-7A69-475A-85E1-FC997904496F}" type="presParOf" srcId="{0C5EDD60-F897-4B5A-9B79-F48C4A894D9F}" destId="{CEA4EB38-BC0A-4817-A548-532C2CBC958C}" srcOrd="37" destOrd="0" presId="urn:microsoft.com/office/officeart/2005/8/layout/list1"/>
    <dgm:cxn modelId="{23249A01-C654-4668-B028-2A088A4071B8}" type="presParOf" srcId="{0C5EDD60-F897-4B5A-9B79-F48C4A894D9F}" destId="{C33C03EA-4FC5-4C10-A1F0-9E0441C4BA9C}" srcOrd="3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067AE6-8A35-40F7-88DE-18032703DA35}" type="doc">
      <dgm:prSet loTypeId="urn:microsoft.com/office/officeart/2005/8/layout/v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211BD2-6146-4230-B749-F91C7852D4DC}">
      <dgm:prSet phldrT="[Текст]"/>
      <dgm:spPr/>
      <dgm:t>
        <a:bodyPr/>
        <a:lstStyle/>
        <a:p>
          <a:r>
            <a:rPr lang="ru-RU" b="1" dirty="0" smtClean="0"/>
            <a:t>Дети </a:t>
          </a:r>
          <a:endParaRPr lang="ru-RU" b="1" dirty="0"/>
        </a:p>
      </dgm:t>
    </dgm:pt>
    <dgm:pt modelId="{06549578-C2C5-406F-BA63-0E16C93BF643}" type="parTrans" cxnId="{6BF75CA7-651B-46E0-9D0A-C9B088F476F8}">
      <dgm:prSet/>
      <dgm:spPr/>
      <dgm:t>
        <a:bodyPr/>
        <a:lstStyle/>
        <a:p>
          <a:endParaRPr lang="ru-RU"/>
        </a:p>
      </dgm:t>
    </dgm:pt>
    <dgm:pt modelId="{807DBED7-3E86-4DBC-AF3A-4C252588886B}" type="sibTrans" cxnId="{6BF75CA7-651B-46E0-9D0A-C9B088F476F8}">
      <dgm:prSet/>
      <dgm:spPr/>
      <dgm:t>
        <a:bodyPr/>
        <a:lstStyle/>
        <a:p>
          <a:endParaRPr lang="ru-RU"/>
        </a:p>
      </dgm:t>
    </dgm:pt>
    <dgm:pt modelId="{433B317A-0ED0-4F9E-AB6A-984E9E775F31}">
      <dgm:prSet phldrT="[Текст]"/>
      <dgm:spPr/>
      <dgm:t>
        <a:bodyPr/>
        <a:lstStyle/>
        <a:p>
          <a:r>
            <a:rPr lang="ru-RU" b="1" dirty="0" smtClean="0"/>
            <a:t>Родители</a:t>
          </a:r>
          <a:endParaRPr lang="ru-RU" b="1" dirty="0"/>
        </a:p>
      </dgm:t>
    </dgm:pt>
    <dgm:pt modelId="{06088DD3-451C-4177-96FC-25B92018274F}" type="parTrans" cxnId="{8B7AB2B3-5BCD-4673-A0ED-625E51BF948D}">
      <dgm:prSet/>
      <dgm:spPr/>
      <dgm:t>
        <a:bodyPr/>
        <a:lstStyle/>
        <a:p>
          <a:endParaRPr lang="ru-RU"/>
        </a:p>
      </dgm:t>
    </dgm:pt>
    <dgm:pt modelId="{93A889EA-DB39-4418-BE6F-06ADBB428F87}" type="sibTrans" cxnId="{8B7AB2B3-5BCD-4673-A0ED-625E51BF948D}">
      <dgm:prSet/>
      <dgm:spPr/>
      <dgm:t>
        <a:bodyPr/>
        <a:lstStyle/>
        <a:p>
          <a:endParaRPr lang="ru-RU"/>
        </a:p>
      </dgm:t>
    </dgm:pt>
    <dgm:pt modelId="{AFE3BA47-D630-44E7-84B2-E5A6582F544E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>
                  <a:lumMod val="50000"/>
                </a:schemeClr>
              </a:solidFill>
            </a:rPr>
            <a:t>Познакомились с традициями использования народных кукол и принципами организации воспитания в семье, направленного на приобщение детей к традиционной народной культуре.</a:t>
          </a:r>
          <a:endParaRPr lang="ru-RU" sz="1800" dirty="0">
            <a:solidFill>
              <a:schemeClr val="bg1">
                <a:lumMod val="50000"/>
              </a:schemeClr>
            </a:solidFill>
          </a:endParaRPr>
        </a:p>
      </dgm:t>
    </dgm:pt>
    <dgm:pt modelId="{06292A2E-C9D0-4A57-8BE4-B590E92BAED8}" type="parTrans" cxnId="{AE16286F-2F8B-494B-B77B-47DA9F9F1FF1}">
      <dgm:prSet/>
      <dgm:spPr/>
      <dgm:t>
        <a:bodyPr/>
        <a:lstStyle/>
        <a:p>
          <a:endParaRPr lang="ru-RU"/>
        </a:p>
      </dgm:t>
    </dgm:pt>
    <dgm:pt modelId="{2C15E16E-0BF9-4EA0-AC95-C5B6BDEE8B41}" type="sibTrans" cxnId="{AE16286F-2F8B-494B-B77B-47DA9F9F1FF1}">
      <dgm:prSet/>
      <dgm:spPr/>
      <dgm:t>
        <a:bodyPr/>
        <a:lstStyle/>
        <a:p>
          <a:endParaRPr lang="ru-RU"/>
        </a:p>
      </dgm:t>
    </dgm:pt>
    <dgm:pt modelId="{6EAA405A-49D8-4622-B578-F321052A81F4}">
      <dgm:prSet custT="1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dirty="0" smtClean="0">
              <a:solidFill>
                <a:schemeClr val="bg1">
                  <a:lumMod val="50000"/>
                </a:schemeClr>
              </a:solidFill>
            </a:rPr>
            <a:t>Используют кукол в своей игре.</a:t>
          </a:r>
        </a:p>
      </dgm:t>
    </dgm:pt>
    <dgm:pt modelId="{B978C5E1-641B-41F5-AD55-2D36D0732D08}" type="parTrans" cxnId="{5B2A25A7-5EDE-47A4-B3C0-EB0E1801F469}">
      <dgm:prSet/>
      <dgm:spPr/>
      <dgm:t>
        <a:bodyPr/>
        <a:lstStyle/>
        <a:p>
          <a:endParaRPr lang="ru-RU"/>
        </a:p>
      </dgm:t>
    </dgm:pt>
    <dgm:pt modelId="{72986E8A-BDB8-49A8-BD16-181749D73454}" type="sibTrans" cxnId="{5B2A25A7-5EDE-47A4-B3C0-EB0E1801F469}">
      <dgm:prSet/>
      <dgm:spPr/>
      <dgm:t>
        <a:bodyPr/>
        <a:lstStyle/>
        <a:p>
          <a:endParaRPr lang="ru-RU"/>
        </a:p>
      </dgm:t>
    </dgm:pt>
    <dgm:pt modelId="{A57AFDAC-0F69-44DA-8D61-A0C1EF3FF7CA}">
      <dgm:prSet custT="1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dirty="0" smtClean="0">
              <a:solidFill>
                <a:schemeClr val="bg1">
                  <a:lumMod val="50000"/>
                </a:schemeClr>
              </a:solidFill>
            </a:rPr>
            <a:t>Могут выделить сходства и различия кукол, объяснить, что они означают, где и как используются;</a:t>
          </a:r>
        </a:p>
      </dgm:t>
    </dgm:pt>
    <dgm:pt modelId="{C617F643-834B-4448-A650-81627F35A67B}" type="parTrans" cxnId="{DC97FEDE-CC9A-447D-8A65-64A1C77D123A}">
      <dgm:prSet/>
      <dgm:spPr/>
      <dgm:t>
        <a:bodyPr/>
        <a:lstStyle/>
        <a:p>
          <a:endParaRPr lang="ru-RU"/>
        </a:p>
      </dgm:t>
    </dgm:pt>
    <dgm:pt modelId="{2F3A8159-86C8-4B3F-A38C-F00369ED6F91}" type="sibTrans" cxnId="{DC97FEDE-CC9A-447D-8A65-64A1C77D123A}">
      <dgm:prSet/>
      <dgm:spPr/>
      <dgm:t>
        <a:bodyPr/>
        <a:lstStyle/>
        <a:p>
          <a:endParaRPr lang="ru-RU"/>
        </a:p>
      </dgm:t>
    </dgm:pt>
    <dgm:pt modelId="{1E7CCA58-28EA-485A-A829-E7024B32B186}">
      <dgm:prSet custT="1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dirty="0" smtClean="0">
              <a:solidFill>
                <a:schemeClr val="bg1">
                  <a:lumMod val="50000"/>
                </a:schemeClr>
              </a:solidFill>
            </a:rPr>
            <a:t>Большинство детей проявляют активный интерес к культуре и традициям своего народа.</a:t>
          </a:r>
        </a:p>
      </dgm:t>
    </dgm:pt>
    <dgm:pt modelId="{355F410E-38F3-4B01-8E10-AEF3943818A9}" type="parTrans" cxnId="{DA545505-6FCD-479A-958A-8E2195EC0290}">
      <dgm:prSet/>
      <dgm:spPr/>
      <dgm:t>
        <a:bodyPr/>
        <a:lstStyle/>
        <a:p>
          <a:endParaRPr lang="ru-RU"/>
        </a:p>
      </dgm:t>
    </dgm:pt>
    <dgm:pt modelId="{0D776B6B-C2A1-484C-8E6E-6A11B54CAF90}" type="sibTrans" cxnId="{DA545505-6FCD-479A-958A-8E2195EC0290}">
      <dgm:prSet/>
      <dgm:spPr/>
      <dgm:t>
        <a:bodyPr/>
        <a:lstStyle/>
        <a:p>
          <a:endParaRPr lang="ru-RU"/>
        </a:p>
      </dgm:t>
    </dgm:pt>
    <dgm:pt modelId="{78CD8EF9-5B6E-4D3F-A961-51BB47A5A43F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chemeClr val="bg1">
                  <a:lumMod val="50000"/>
                </a:schemeClr>
              </a:solidFill>
            </a:rPr>
            <a:t>Обладают хорошо развитым эстетическим вкусом</a:t>
          </a:r>
        </a:p>
      </dgm:t>
    </dgm:pt>
    <dgm:pt modelId="{EA7FE82D-3BB0-444E-95AB-FCA5D4B51F79}" type="parTrans" cxnId="{A090B6EC-6C50-4F86-BBB1-3878E7E20698}">
      <dgm:prSet/>
      <dgm:spPr/>
      <dgm:t>
        <a:bodyPr/>
        <a:lstStyle/>
        <a:p>
          <a:endParaRPr lang="ru-RU"/>
        </a:p>
      </dgm:t>
    </dgm:pt>
    <dgm:pt modelId="{DD83371F-780D-49D5-894A-2C5998F558E7}" type="sibTrans" cxnId="{A090B6EC-6C50-4F86-BBB1-3878E7E20698}">
      <dgm:prSet/>
      <dgm:spPr/>
      <dgm:t>
        <a:bodyPr/>
        <a:lstStyle/>
        <a:p>
          <a:endParaRPr lang="ru-RU"/>
        </a:p>
      </dgm:t>
    </dgm:pt>
    <dgm:pt modelId="{3BFA307D-9777-4C76-AA75-2AFF3946BED9}">
      <dgm:prSet custT="1"/>
      <dgm:spPr/>
      <dgm:t>
        <a:bodyPr/>
        <a:lstStyle/>
        <a:p>
          <a:r>
            <a:rPr lang="ru-RU" sz="1800" dirty="0" smtClean="0">
              <a:solidFill>
                <a:schemeClr val="bg1">
                  <a:lumMod val="50000"/>
                </a:schemeClr>
              </a:solidFill>
            </a:rPr>
            <a:t>Стали активными  участниками педагогического процесса: они принимают участие в создании развивающей среды, в подготовке и украшении группы к народным праздникам и посиделкам, участвуют в играх, активно обсуждают вопросы воспитания на родительских собраниях, круглых столах.</a:t>
          </a:r>
          <a:endParaRPr lang="ru-RU" sz="1800" dirty="0">
            <a:solidFill>
              <a:schemeClr val="bg1">
                <a:lumMod val="50000"/>
              </a:schemeClr>
            </a:solidFill>
          </a:endParaRPr>
        </a:p>
      </dgm:t>
    </dgm:pt>
    <dgm:pt modelId="{1D9592E1-9FED-4094-9795-51FC3DE7B5F3}" type="parTrans" cxnId="{ACCE16E7-AA14-4CC2-9F1D-13421B7EB21E}">
      <dgm:prSet/>
      <dgm:spPr/>
      <dgm:t>
        <a:bodyPr/>
        <a:lstStyle/>
        <a:p>
          <a:endParaRPr lang="ru-RU"/>
        </a:p>
      </dgm:t>
    </dgm:pt>
    <dgm:pt modelId="{48425975-1B7B-406C-A979-1B6435A315B7}" type="sibTrans" cxnId="{ACCE16E7-AA14-4CC2-9F1D-13421B7EB21E}">
      <dgm:prSet/>
      <dgm:spPr/>
      <dgm:t>
        <a:bodyPr/>
        <a:lstStyle/>
        <a:p>
          <a:endParaRPr lang="ru-RU"/>
        </a:p>
      </dgm:t>
    </dgm:pt>
    <dgm:pt modelId="{91A35FFB-BAA2-4DC7-96A5-13B3367D9194}">
      <dgm:prSet custT="1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dirty="0" smtClean="0">
              <a:solidFill>
                <a:schemeClr val="bg1">
                  <a:lumMod val="50000"/>
                </a:schemeClr>
              </a:solidFill>
            </a:rPr>
            <a:t>Могут выбирать материал, соответствующий изготовлению данной народной кукле и самостоятельно изготавливать народные куклы.</a:t>
          </a:r>
        </a:p>
      </dgm:t>
    </dgm:pt>
    <dgm:pt modelId="{D3F3BAB3-BBA1-4B8E-99AB-B3EA55E98720}" type="parTrans" cxnId="{279F4CFB-9020-4B59-9AF6-2A17D7FD6CCD}">
      <dgm:prSet/>
      <dgm:spPr/>
      <dgm:t>
        <a:bodyPr/>
        <a:lstStyle/>
        <a:p>
          <a:endParaRPr lang="ru-RU"/>
        </a:p>
      </dgm:t>
    </dgm:pt>
    <dgm:pt modelId="{1BB9DF7F-1C07-43CF-9ADC-21E97DB43B15}" type="sibTrans" cxnId="{279F4CFB-9020-4B59-9AF6-2A17D7FD6CCD}">
      <dgm:prSet/>
      <dgm:spPr/>
      <dgm:t>
        <a:bodyPr/>
        <a:lstStyle/>
        <a:p>
          <a:endParaRPr lang="ru-RU"/>
        </a:p>
      </dgm:t>
    </dgm:pt>
    <dgm:pt modelId="{2AC33E31-E8F4-4384-9651-820AAE1EF56A}" type="pres">
      <dgm:prSet presAssocID="{BF067AE6-8A35-40F7-88DE-18032703DA3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7CCDB83-3857-4765-B641-669D182C3AC6}" type="pres">
      <dgm:prSet presAssocID="{7A211BD2-6146-4230-B749-F91C7852D4DC}" presName="linNode" presStyleCnt="0"/>
      <dgm:spPr/>
    </dgm:pt>
    <dgm:pt modelId="{7D16AF7C-8497-4F0E-9101-8D7D8891A149}" type="pres">
      <dgm:prSet presAssocID="{7A211BD2-6146-4230-B749-F91C7852D4DC}" presName="parentShp" presStyleLbl="node1" presStyleIdx="0" presStyleCnt="2" custScaleX="67895" custScaleY="78622" custLinFactNeighborX="-6694" custLinFactNeighborY="-55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FD7923-BA35-409D-B3B4-129BEEE47AF8}" type="pres">
      <dgm:prSet presAssocID="{7A211BD2-6146-4230-B749-F91C7852D4DC}" presName="childShp" presStyleLbl="bgAccFollowNode1" presStyleIdx="0" presStyleCnt="2" custScaleX="164427" custScaleY="1800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E3058B-C174-499E-8B4F-56B756B12F3D}" type="pres">
      <dgm:prSet presAssocID="{807DBED7-3E86-4DBC-AF3A-4C252588886B}" presName="spacing" presStyleCnt="0"/>
      <dgm:spPr/>
    </dgm:pt>
    <dgm:pt modelId="{BA966952-2C13-4EF8-8AC0-91FEC4F669B0}" type="pres">
      <dgm:prSet presAssocID="{433B317A-0ED0-4F9E-AB6A-984E9E775F31}" presName="linNode" presStyleCnt="0"/>
      <dgm:spPr/>
    </dgm:pt>
    <dgm:pt modelId="{4852DCE1-0FEC-4206-A6D0-6F63B92EB275}" type="pres">
      <dgm:prSet presAssocID="{433B317A-0ED0-4F9E-AB6A-984E9E775F31}" presName="parentShp" presStyleLbl="node1" presStyleIdx="1" presStyleCnt="2" custScaleX="63999" custScaleY="88391" custLinFactNeighborX="-116" custLinFactNeighborY="-142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26565C-C416-43D2-8FFE-0A4520098E2E}" type="pres">
      <dgm:prSet presAssocID="{433B317A-0ED0-4F9E-AB6A-984E9E775F31}" presName="childShp" presStyleLbl="bgAccFollowNode1" presStyleIdx="1" presStyleCnt="2" custScaleX="164933" custScaleY="182365" custLinFactNeighborX="175" custLinFactNeighborY="-14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545505-6FCD-479A-958A-8E2195EC0290}" srcId="{7A211BD2-6146-4230-B749-F91C7852D4DC}" destId="{1E7CCA58-28EA-485A-A829-E7024B32B186}" srcOrd="3" destOrd="0" parTransId="{355F410E-38F3-4B01-8E10-AEF3943818A9}" sibTransId="{0D776B6B-C2A1-484C-8E6E-6A11B54CAF90}"/>
    <dgm:cxn modelId="{DC97FEDE-CC9A-447D-8A65-64A1C77D123A}" srcId="{7A211BD2-6146-4230-B749-F91C7852D4DC}" destId="{A57AFDAC-0F69-44DA-8D61-A0C1EF3FF7CA}" srcOrd="4" destOrd="0" parTransId="{C617F643-834B-4448-A650-81627F35A67B}" sibTransId="{2F3A8159-86C8-4B3F-A38C-F00369ED6F91}"/>
    <dgm:cxn modelId="{A090B6EC-6C50-4F86-BBB1-3878E7E20698}" srcId="{7A211BD2-6146-4230-B749-F91C7852D4DC}" destId="{78CD8EF9-5B6E-4D3F-A961-51BB47A5A43F}" srcOrd="0" destOrd="0" parTransId="{EA7FE82D-3BB0-444E-95AB-FCA5D4B51F79}" sibTransId="{DD83371F-780D-49D5-894A-2C5998F558E7}"/>
    <dgm:cxn modelId="{10D417C5-3C60-4CC4-89ED-CCA40EECA8E1}" type="presOf" srcId="{78CD8EF9-5B6E-4D3F-A961-51BB47A5A43F}" destId="{F2FD7923-BA35-409D-B3B4-129BEEE47AF8}" srcOrd="0" destOrd="0" presId="urn:microsoft.com/office/officeart/2005/8/layout/vList6"/>
    <dgm:cxn modelId="{5B2A25A7-5EDE-47A4-B3C0-EB0E1801F469}" srcId="{7A211BD2-6146-4230-B749-F91C7852D4DC}" destId="{6EAA405A-49D8-4622-B578-F321052A81F4}" srcOrd="2" destOrd="0" parTransId="{B978C5E1-641B-41F5-AD55-2D36D0732D08}" sibTransId="{72986E8A-BDB8-49A8-BD16-181749D73454}"/>
    <dgm:cxn modelId="{719FCEDD-0CA8-471F-93CA-1CE50931DE12}" type="presOf" srcId="{6EAA405A-49D8-4622-B578-F321052A81F4}" destId="{F2FD7923-BA35-409D-B3B4-129BEEE47AF8}" srcOrd="0" destOrd="2" presId="urn:microsoft.com/office/officeart/2005/8/layout/vList6"/>
    <dgm:cxn modelId="{AF09A6E0-0EE3-4591-8926-5B0D952E3138}" type="presOf" srcId="{91A35FFB-BAA2-4DC7-96A5-13B3367D9194}" destId="{F2FD7923-BA35-409D-B3B4-129BEEE47AF8}" srcOrd="0" destOrd="1" presId="urn:microsoft.com/office/officeart/2005/8/layout/vList6"/>
    <dgm:cxn modelId="{63EE573E-D4A9-4293-A394-E6F5BC1A4186}" type="presOf" srcId="{3BFA307D-9777-4C76-AA75-2AFF3946BED9}" destId="{DC26565C-C416-43D2-8FFE-0A4520098E2E}" srcOrd="0" destOrd="1" presId="urn:microsoft.com/office/officeart/2005/8/layout/vList6"/>
    <dgm:cxn modelId="{ACCE16E7-AA14-4CC2-9F1D-13421B7EB21E}" srcId="{433B317A-0ED0-4F9E-AB6A-984E9E775F31}" destId="{3BFA307D-9777-4C76-AA75-2AFF3946BED9}" srcOrd="1" destOrd="0" parTransId="{1D9592E1-9FED-4094-9795-51FC3DE7B5F3}" sibTransId="{48425975-1B7B-406C-A979-1B6435A315B7}"/>
    <dgm:cxn modelId="{BDE12A8C-220E-4F16-B1C0-9DD332F7B114}" type="presOf" srcId="{7A211BD2-6146-4230-B749-F91C7852D4DC}" destId="{7D16AF7C-8497-4F0E-9101-8D7D8891A149}" srcOrd="0" destOrd="0" presId="urn:microsoft.com/office/officeart/2005/8/layout/vList6"/>
    <dgm:cxn modelId="{6BF75CA7-651B-46E0-9D0A-C9B088F476F8}" srcId="{BF067AE6-8A35-40F7-88DE-18032703DA35}" destId="{7A211BD2-6146-4230-B749-F91C7852D4DC}" srcOrd="0" destOrd="0" parTransId="{06549578-C2C5-406F-BA63-0E16C93BF643}" sibTransId="{807DBED7-3E86-4DBC-AF3A-4C252588886B}"/>
    <dgm:cxn modelId="{126E8788-49A7-4550-B7B1-0373C8FBBAF0}" type="presOf" srcId="{AFE3BA47-D630-44E7-84B2-E5A6582F544E}" destId="{DC26565C-C416-43D2-8FFE-0A4520098E2E}" srcOrd="0" destOrd="0" presId="urn:microsoft.com/office/officeart/2005/8/layout/vList6"/>
    <dgm:cxn modelId="{4BC80F67-2C5C-4E57-8B30-15A76FC79EA9}" type="presOf" srcId="{1E7CCA58-28EA-485A-A829-E7024B32B186}" destId="{F2FD7923-BA35-409D-B3B4-129BEEE47AF8}" srcOrd="0" destOrd="3" presId="urn:microsoft.com/office/officeart/2005/8/layout/vList6"/>
    <dgm:cxn modelId="{56BCF99B-5C1B-4EB1-8A68-F3428696CB3E}" type="presOf" srcId="{433B317A-0ED0-4F9E-AB6A-984E9E775F31}" destId="{4852DCE1-0FEC-4206-A6D0-6F63B92EB275}" srcOrd="0" destOrd="0" presId="urn:microsoft.com/office/officeart/2005/8/layout/vList6"/>
    <dgm:cxn modelId="{279F4CFB-9020-4B59-9AF6-2A17D7FD6CCD}" srcId="{7A211BD2-6146-4230-B749-F91C7852D4DC}" destId="{91A35FFB-BAA2-4DC7-96A5-13B3367D9194}" srcOrd="1" destOrd="0" parTransId="{D3F3BAB3-BBA1-4B8E-99AB-B3EA55E98720}" sibTransId="{1BB9DF7F-1C07-43CF-9ADC-21E97DB43B15}"/>
    <dgm:cxn modelId="{8B7AB2B3-5BCD-4673-A0ED-625E51BF948D}" srcId="{BF067AE6-8A35-40F7-88DE-18032703DA35}" destId="{433B317A-0ED0-4F9E-AB6A-984E9E775F31}" srcOrd="1" destOrd="0" parTransId="{06088DD3-451C-4177-96FC-25B92018274F}" sibTransId="{93A889EA-DB39-4418-BE6F-06ADBB428F87}"/>
    <dgm:cxn modelId="{2C745B5C-4EEE-429B-8D6F-8CCED0FDAB43}" type="presOf" srcId="{BF067AE6-8A35-40F7-88DE-18032703DA35}" destId="{2AC33E31-E8F4-4384-9651-820AAE1EF56A}" srcOrd="0" destOrd="0" presId="urn:microsoft.com/office/officeart/2005/8/layout/vList6"/>
    <dgm:cxn modelId="{AE16286F-2F8B-494B-B77B-47DA9F9F1FF1}" srcId="{433B317A-0ED0-4F9E-AB6A-984E9E775F31}" destId="{AFE3BA47-D630-44E7-84B2-E5A6582F544E}" srcOrd="0" destOrd="0" parTransId="{06292A2E-C9D0-4A57-8BE4-B590E92BAED8}" sibTransId="{2C15E16E-0BF9-4EA0-AC95-C5B6BDEE8B41}"/>
    <dgm:cxn modelId="{E1DB4C78-A012-43C2-AF31-4AC341C7151F}" type="presOf" srcId="{A57AFDAC-0F69-44DA-8D61-A0C1EF3FF7CA}" destId="{F2FD7923-BA35-409D-B3B4-129BEEE47AF8}" srcOrd="0" destOrd="4" presId="urn:microsoft.com/office/officeart/2005/8/layout/vList6"/>
    <dgm:cxn modelId="{D74F1A38-5C7B-4181-8A0B-CA35CC1E2DD7}" type="presParOf" srcId="{2AC33E31-E8F4-4384-9651-820AAE1EF56A}" destId="{57CCDB83-3857-4765-B641-669D182C3AC6}" srcOrd="0" destOrd="0" presId="urn:microsoft.com/office/officeart/2005/8/layout/vList6"/>
    <dgm:cxn modelId="{91024273-4C8A-4AF0-AE49-2099240498DE}" type="presParOf" srcId="{57CCDB83-3857-4765-B641-669D182C3AC6}" destId="{7D16AF7C-8497-4F0E-9101-8D7D8891A149}" srcOrd="0" destOrd="0" presId="urn:microsoft.com/office/officeart/2005/8/layout/vList6"/>
    <dgm:cxn modelId="{9F331BB4-426F-4598-99F4-3E7C42E4759E}" type="presParOf" srcId="{57CCDB83-3857-4765-B641-669D182C3AC6}" destId="{F2FD7923-BA35-409D-B3B4-129BEEE47AF8}" srcOrd="1" destOrd="0" presId="urn:microsoft.com/office/officeart/2005/8/layout/vList6"/>
    <dgm:cxn modelId="{1E792407-F037-42CC-BBFB-EE537EE44281}" type="presParOf" srcId="{2AC33E31-E8F4-4384-9651-820AAE1EF56A}" destId="{43E3058B-C174-499E-8B4F-56B756B12F3D}" srcOrd="1" destOrd="0" presId="urn:microsoft.com/office/officeart/2005/8/layout/vList6"/>
    <dgm:cxn modelId="{4B5F0DC7-43B9-4960-9E29-52B16DD1ADEC}" type="presParOf" srcId="{2AC33E31-E8F4-4384-9651-820AAE1EF56A}" destId="{BA966952-2C13-4EF8-8AC0-91FEC4F669B0}" srcOrd="2" destOrd="0" presId="urn:microsoft.com/office/officeart/2005/8/layout/vList6"/>
    <dgm:cxn modelId="{B2D40A68-8004-455C-A593-087D27416E30}" type="presParOf" srcId="{BA966952-2C13-4EF8-8AC0-91FEC4F669B0}" destId="{4852DCE1-0FEC-4206-A6D0-6F63B92EB275}" srcOrd="0" destOrd="0" presId="urn:microsoft.com/office/officeart/2005/8/layout/vList6"/>
    <dgm:cxn modelId="{BA447A83-A10B-4FB6-93F9-07397FE41B5C}" type="presParOf" srcId="{BA966952-2C13-4EF8-8AC0-91FEC4F669B0}" destId="{DC26565C-C416-43D2-8FFE-0A4520098E2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3F8117-2C55-4116-9295-131F4B9C4531}" type="doc">
      <dgm:prSet loTypeId="urn:microsoft.com/office/officeart/2005/8/layout/pList2#1" loCatId="list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323BB51D-7B35-4E16-BB6B-B4C9F543A7E5}">
      <dgm:prSet phldrT="[Текст]" custT="1"/>
      <dgm:spPr/>
      <dgm:t>
        <a:bodyPr/>
        <a:lstStyle/>
        <a:p>
          <a:pPr algn="ctr"/>
          <a:r>
            <a:rPr kumimoji="0" lang="ru-RU" sz="2000" b="1" kern="1200" cap="small" baseline="0" dirty="0" smtClean="0">
              <a:latin typeface="+mj-lt"/>
              <a:ea typeface="+mj-ea"/>
              <a:cs typeface="+mj-cs"/>
            </a:rPr>
            <a:t>Вводная часть</a:t>
          </a:r>
        </a:p>
      </dgm:t>
    </dgm:pt>
    <dgm:pt modelId="{9AEFBAC4-AC58-4415-9718-87DFD6630E68}" type="parTrans" cxnId="{98220CAE-78C4-4CF6-92E6-D5A66866A703}">
      <dgm:prSet/>
      <dgm:spPr/>
      <dgm:t>
        <a:bodyPr/>
        <a:lstStyle/>
        <a:p>
          <a:endParaRPr lang="ru-RU"/>
        </a:p>
      </dgm:t>
    </dgm:pt>
    <dgm:pt modelId="{DE628E24-F786-4964-85CE-58AD259B629A}" type="sibTrans" cxnId="{98220CAE-78C4-4CF6-92E6-D5A66866A703}">
      <dgm:prSet/>
      <dgm:spPr/>
      <dgm:t>
        <a:bodyPr/>
        <a:lstStyle/>
        <a:p>
          <a:endParaRPr lang="ru-RU"/>
        </a:p>
      </dgm:t>
    </dgm:pt>
    <dgm:pt modelId="{E8D1874F-3620-499C-B383-74975DA0FDEC}">
      <dgm:prSet phldrT="[Текст]" custT="1"/>
      <dgm:spPr/>
      <dgm:t>
        <a:bodyPr/>
        <a:lstStyle/>
        <a:p>
          <a:pPr algn="l"/>
          <a:r>
            <a:rPr lang="ru-RU" sz="1600" dirty="0" smtClean="0"/>
            <a:t>Приветствие</a:t>
          </a:r>
          <a:endParaRPr lang="ru-RU" sz="1600" dirty="0"/>
        </a:p>
      </dgm:t>
    </dgm:pt>
    <dgm:pt modelId="{909DA2C4-B232-437D-9EEB-01416B7145B6}" type="parTrans" cxnId="{98D4BF3D-5BE2-4EC0-AFE8-C13E3FA9C020}">
      <dgm:prSet/>
      <dgm:spPr/>
      <dgm:t>
        <a:bodyPr/>
        <a:lstStyle/>
        <a:p>
          <a:endParaRPr lang="ru-RU"/>
        </a:p>
      </dgm:t>
    </dgm:pt>
    <dgm:pt modelId="{5F745CE1-360C-41E4-9889-4019B5FDB927}" type="sibTrans" cxnId="{98D4BF3D-5BE2-4EC0-AFE8-C13E3FA9C020}">
      <dgm:prSet/>
      <dgm:spPr/>
      <dgm:t>
        <a:bodyPr/>
        <a:lstStyle/>
        <a:p>
          <a:endParaRPr lang="ru-RU"/>
        </a:p>
      </dgm:t>
    </dgm:pt>
    <dgm:pt modelId="{522AE9D2-7BBD-47AF-9263-EDB2D74C7481}">
      <dgm:prSet phldrT="[Текст]" custT="1"/>
      <dgm:spPr/>
      <dgm:t>
        <a:bodyPr/>
        <a:lstStyle/>
        <a:p>
          <a:pPr algn="l"/>
          <a:r>
            <a:rPr lang="ru-RU" sz="1600" dirty="0" smtClean="0"/>
            <a:t>Игры и упражнения направленные на мотивацию ребенка</a:t>
          </a:r>
          <a:endParaRPr lang="ru-RU" sz="1600" dirty="0"/>
        </a:p>
      </dgm:t>
    </dgm:pt>
    <dgm:pt modelId="{D77630FC-F065-49BA-9655-F6CE9C840780}" type="parTrans" cxnId="{684050D8-79B1-44AD-BF21-796384A0DE5D}">
      <dgm:prSet/>
      <dgm:spPr/>
      <dgm:t>
        <a:bodyPr/>
        <a:lstStyle/>
        <a:p>
          <a:endParaRPr lang="ru-RU"/>
        </a:p>
      </dgm:t>
    </dgm:pt>
    <dgm:pt modelId="{D01CD117-4849-43A5-926B-98E9151647CC}" type="sibTrans" cxnId="{684050D8-79B1-44AD-BF21-796384A0DE5D}">
      <dgm:prSet/>
      <dgm:spPr/>
      <dgm:t>
        <a:bodyPr/>
        <a:lstStyle/>
        <a:p>
          <a:endParaRPr lang="ru-RU"/>
        </a:p>
      </dgm:t>
    </dgm:pt>
    <dgm:pt modelId="{D8CF5744-1016-4D8B-831A-94BA8D2433FF}">
      <dgm:prSet phldrT="[Текст]" custT="1"/>
      <dgm:spPr/>
      <dgm:t>
        <a:bodyPr/>
        <a:lstStyle/>
        <a:p>
          <a:pPr algn="ctr"/>
          <a:r>
            <a:rPr kumimoji="0" lang="ru-RU" sz="2000" b="1" kern="1200" cap="small" baseline="0" dirty="0" smtClean="0">
              <a:latin typeface="+mj-lt"/>
              <a:ea typeface="+mj-ea"/>
              <a:cs typeface="+mj-cs"/>
            </a:rPr>
            <a:t>Основная</a:t>
          </a:r>
          <a:r>
            <a:rPr lang="ru-RU" sz="2000" kern="1200" dirty="0" smtClean="0"/>
            <a:t> </a:t>
          </a:r>
          <a:r>
            <a:rPr kumimoji="0" lang="ru-RU" sz="2000" b="1" kern="1200" cap="small" baseline="0" dirty="0" smtClean="0">
              <a:latin typeface="+mj-lt"/>
              <a:ea typeface="+mj-ea"/>
              <a:cs typeface="+mj-cs"/>
            </a:rPr>
            <a:t>часть</a:t>
          </a:r>
        </a:p>
      </dgm:t>
    </dgm:pt>
    <dgm:pt modelId="{B3E7D85E-0FD5-4687-9CC8-F6D0F04D28D7}" type="parTrans" cxnId="{918835E1-4975-4AFF-AA53-7550F3F7D561}">
      <dgm:prSet/>
      <dgm:spPr/>
      <dgm:t>
        <a:bodyPr/>
        <a:lstStyle/>
        <a:p>
          <a:endParaRPr lang="ru-RU"/>
        </a:p>
      </dgm:t>
    </dgm:pt>
    <dgm:pt modelId="{64FC3AAA-D370-4E71-B039-4CD87BAD5491}" type="sibTrans" cxnId="{918835E1-4975-4AFF-AA53-7550F3F7D561}">
      <dgm:prSet/>
      <dgm:spPr/>
      <dgm:t>
        <a:bodyPr/>
        <a:lstStyle/>
        <a:p>
          <a:endParaRPr lang="ru-RU"/>
        </a:p>
      </dgm:t>
    </dgm:pt>
    <dgm:pt modelId="{001BD53A-5C5B-40AA-B33D-9CC4479A7DF9}">
      <dgm:prSet phldrT="[Текст]" custT="1"/>
      <dgm:spPr/>
      <dgm:t>
        <a:bodyPr/>
        <a:lstStyle/>
        <a:p>
          <a:pPr algn="ctr"/>
          <a:r>
            <a:rPr kumimoji="0" lang="ru-RU" sz="2000" b="1" kern="1200" cap="small" baseline="0" dirty="0" smtClean="0">
              <a:latin typeface="+mj-lt"/>
              <a:ea typeface="+mj-ea"/>
              <a:cs typeface="+mj-cs"/>
            </a:rPr>
            <a:t>Итоговая часть</a:t>
          </a:r>
        </a:p>
      </dgm:t>
    </dgm:pt>
    <dgm:pt modelId="{6A519904-2BFD-4946-8B75-0624FEAE4E72}" type="parTrans" cxnId="{71F57E06-9C66-4345-827E-63059BC81B0D}">
      <dgm:prSet/>
      <dgm:spPr/>
      <dgm:t>
        <a:bodyPr/>
        <a:lstStyle/>
        <a:p>
          <a:endParaRPr lang="ru-RU"/>
        </a:p>
      </dgm:t>
    </dgm:pt>
    <dgm:pt modelId="{28548342-C471-4FAF-939E-2FC6022C6A6B}" type="sibTrans" cxnId="{71F57E06-9C66-4345-827E-63059BC81B0D}">
      <dgm:prSet/>
      <dgm:spPr/>
      <dgm:t>
        <a:bodyPr/>
        <a:lstStyle/>
        <a:p>
          <a:endParaRPr lang="ru-RU"/>
        </a:p>
      </dgm:t>
    </dgm:pt>
    <dgm:pt modelId="{52690D00-22EB-48A7-A734-C68B3C701FEE}">
      <dgm:prSet phldrT="[Текст]" custT="1"/>
      <dgm:spPr/>
      <dgm:t>
        <a:bodyPr/>
        <a:lstStyle/>
        <a:p>
          <a:pPr algn="l"/>
          <a:r>
            <a:rPr lang="ru-RU" sz="1600" dirty="0" smtClean="0"/>
            <a:t>Использование фольклора, художественной литературы</a:t>
          </a:r>
          <a:endParaRPr lang="ru-RU" sz="1600" dirty="0"/>
        </a:p>
      </dgm:t>
    </dgm:pt>
    <dgm:pt modelId="{B7F39B9B-DD8D-45EE-96FE-86377E09E56B}" type="parTrans" cxnId="{8571343A-6FA4-4BA4-B85F-2891E24667BF}">
      <dgm:prSet/>
      <dgm:spPr/>
      <dgm:t>
        <a:bodyPr/>
        <a:lstStyle/>
        <a:p>
          <a:endParaRPr lang="ru-RU"/>
        </a:p>
      </dgm:t>
    </dgm:pt>
    <dgm:pt modelId="{9B20FA87-CDB5-4FD5-9C47-F3B4E230B93E}" type="sibTrans" cxnId="{8571343A-6FA4-4BA4-B85F-2891E24667BF}">
      <dgm:prSet/>
      <dgm:spPr/>
      <dgm:t>
        <a:bodyPr/>
        <a:lstStyle/>
        <a:p>
          <a:endParaRPr lang="ru-RU"/>
        </a:p>
      </dgm:t>
    </dgm:pt>
    <dgm:pt modelId="{867FF6AB-71CA-4492-8AE7-EB2AC2237433}">
      <dgm:prSet phldrT="[Текст]" custT="1"/>
      <dgm:spPr/>
      <dgm:t>
        <a:bodyPr/>
        <a:lstStyle/>
        <a:p>
          <a:pPr algn="l"/>
          <a:r>
            <a:rPr lang="ru-RU" sz="1600" smtClean="0"/>
            <a:t>Игры и упражнения</a:t>
          </a:r>
          <a:endParaRPr lang="ru-RU" sz="1600" dirty="0"/>
        </a:p>
      </dgm:t>
    </dgm:pt>
    <dgm:pt modelId="{FB35D3F6-F038-4E40-9B77-273FCE30BE7A}" type="parTrans" cxnId="{D6CFEC66-ADD6-4E80-A5B9-8CFC4B747D69}">
      <dgm:prSet/>
      <dgm:spPr/>
      <dgm:t>
        <a:bodyPr/>
        <a:lstStyle/>
        <a:p>
          <a:endParaRPr lang="ru-RU"/>
        </a:p>
      </dgm:t>
    </dgm:pt>
    <dgm:pt modelId="{29C467CA-F978-4C1E-8116-0E929EC86836}" type="sibTrans" cxnId="{D6CFEC66-ADD6-4E80-A5B9-8CFC4B747D69}">
      <dgm:prSet/>
      <dgm:spPr/>
      <dgm:t>
        <a:bodyPr/>
        <a:lstStyle/>
        <a:p>
          <a:endParaRPr lang="ru-RU"/>
        </a:p>
      </dgm:t>
    </dgm:pt>
    <dgm:pt modelId="{9F832D91-45E9-4F33-B82F-87FD4CFB2DD1}">
      <dgm:prSet phldrT="[Текст]" custT="1"/>
      <dgm:spPr/>
      <dgm:t>
        <a:bodyPr/>
        <a:lstStyle/>
        <a:p>
          <a:pPr algn="l"/>
          <a:r>
            <a:rPr lang="ru-RU" sz="1600" dirty="0" smtClean="0"/>
            <a:t>Тематические беседы на диалоговой основе</a:t>
          </a:r>
          <a:endParaRPr lang="ru-RU" sz="1600" dirty="0"/>
        </a:p>
      </dgm:t>
    </dgm:pt>
    <dgm:pt modelId="{37AD3935-BA0C-4D47-B3EA-146208E7A233}" type="parTrans" cxnId="{7F519921-E469-4CA6-B901-69BCFD1598C6}">
      <dgm:prSet/>
      <dgm:spPr/>
      <dgm:t>
        <a:bodyPr/>
        <a:lstStyle/>
        <a:p>
          <a:endParaRPr lang="ru-RU"/>
        </a:p>
      </dgm:t>
    </dgm:pt>
    <dgm:pt modelId="{F34ED094-9C0A-465A-8EF8-FD3100913F04}" type="sibTrans" cxnId="{7F519921-E469-4CA6-B901-69BCFD1598C6}">
      <dgm:prSet/>
      <dgm:spPr/>
      <dgm:t>
        <a:bodyPr/>
        <a:lstStyle/>
        <a:p>
          <a:endParaRPr lang="ru-RU"/>
        </a:p>
      </dgm:t>
    </dgm:pt>
    <dgm:pt modelId="{53496DE6-7B10-4B1D-B481-6F0552A41B3E}">
      <dgm:prSet phldrT="[Текст]" custT="1"/>
      <dgm:spPr/>
      <dgm:t>
        <a:bodyPr/>
        <a:lstStyle/>
        <a:p>
          <a:pPr algn="l"/>
          <a:r>
            <a:rPr lang="ru-RU" sz="1600" dirty="0" smtClean="0"/>
            <a:t>Изготовление куклы:        - анализ образца;                - изготовление основы;          - оформление куклы.</a:t>
          </a:r>
          <a:endParaRPr lang="ru-RU" sz="1600" dirty="0"/>
        </a:p>
      </dgm:t>
    </dgm:pt>
    <dgm:pt modelId="{DE351819-E6B7-4B2F-BF1B-6446A928819B}" type="parTrans" cxnId="{86F67597-6FBE-4E96-9E6F-43B48020F9DE}">
      <dgm:prSet/>
      <dgm:spPr/>
      <dgm:t>
        <a:bodyPr/>
        <a:lstStyle/>
        <a:p>
          <a:endParaRPr lang="ru-RU"/>
        </a:p>
      </dgm:t>
    </dgm:pt>
    <dgm:pt modelId="{151B0EB6-8F3C-448E-82BA-05B91E9EA669}" type="sibTrans" cxnId="{86F67597-6FBE-4E96-9E6F-43B48020F9DE}">
      <dgm:prSet/>
      <dgm:spPr/>
      <dgm:t>
        <a:bodyPr/>
        <a:lstStyle/>
        <a:p>
          <a:endParaRPr lang="ru-RU"/>
        </a:p>
      </dgm:t>
    </dgm:pt>
    <dgm:pt modelId="{27B2EC8C-0A0A-490E-9537-024758B37D67}">
      <dgm:prSet phldrT="[Текст]" custT="1"/>
      <dgm:spPr/>
      <dgm:t>
        <a:bodyPr/>
        <a:lstStyle/>
        <a:p>
          <a:pPr algn="l"/>
          <a:r>
            <a:rPr lang="ru-RU" sz="1600" dirty="0" smtClean="0"/>
            <a:t>Рефлексия занятия</a:t>
          </a:r>
          <a:endParaRPr lang="ru-RU" sz="1600" dirty="0"/>
        </a:p>
      </dgm:t>
    </dgm:pt>
    <dgm:pt modelId="{59365C20-50F1-454C-82EE-13D255FBBAA9}" type="parTrans" cxnId="{856EF11C-8A10-4A21-AE35-F0B64D7428BF}">
      <dgm:prSet/>
      <dgm:spPr/>
      <dgm:t>
        <a:bodyPr/>
        <a:lstStyle/>
        <a:p>
          <a:endParaRPr lang="ru-RU"/>
        </a:p>
      </dgm:t>
    </dgm:pt>
    <dgm:pt modelId="{D1267FF4-486B-4F9D-851D-EB33AC0AD175}" type="sibTrans" cxnId="{856EF11C-8A10-4A21-AE35-F0B64D7428BF}">
      <dgm:prSet/>
      <dgm:spPr/>
      <dgm:t>
        <a:bodyPr/>
        <a:lstStyle/>
        <a:p>
          <a:endParaRPr lang="ru-RU"/>
        </a:p>
      </dgm:t>
    </dgm:pt>
    <dgm:pt modelId="{70AE0C77-FDA6-477E-8EF3-E56184E6C29F}">
      <dgm:prSet phldrT="[Текст]" custT="1"/>
      <dgm:spPr/>
      <dgm:t>
        <a:bodyPr/>
        <a:lstStyle/>
        <a:p>
          <a:pPr algn="l"/>
          <a:r>
            <a:rPr lang="ru-RU" sz="1600" dirty="0" smtClean="0"/>
            <a:t>Презентация результатов детского труда (организация однодневных, тематических, персональных мини-выставок)</a:t>
          </a:r>
          <a:endParaRPr lang="ru-RU" sz="1600" dirty="0"/>
        </a:p>
      </dgm:t>
    </dgm:pt>
    <dgm:pt modelId="{758254A1-D128-4F33-A122-F4A1B19D1351}" type="parTrans" cxnId="{ECAD00EC-F7F8-4651-97E5-562507EDAAEB}">
      <dgm:prSet/>
      <dgm:spPr/>
      <dgm:t>
        <a:bodyPr/>
        <a:lstStyle/>
        <a:p>
          <a:endParaRPr lang="ru-RU"/>
        </a:p>
      </dgm:t>
    </dgm:pt>
    <dgm:pt modelId="{F2B3B153-4BA6-41C7-BAF6-EB3A2B223DE7}" type="sibTrans" cxnId="{ECAD00EC-F7F8-4651-97E5-562507EDAAEB}">
      <dgm:prSet/>
      <dgm:spPr/>
      <dgm:t>
        <a:bodyPr/>
        <a:lstStyle/>
        <a:p>
          <a:endParaRPr lang="ru-RU"/>
        </a:p>
      </dgm:t>
    </dgm:pt>
    <dgm:pt modelId="{F552E4FE-09EA-4483-84B2-1943522E7CAD}" type="pres">
      <dgm:prSet presAssocID="{263F8117-2C55-4116-9295-131F4B9C453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2CFEE8-75BC-42B2-B098-2E5036E72A55}" type="pres">
      <dgm:prSet presAssocID="{263F8117-2C55-4116-9295-131F4B9C4531}" presName="bkgdShp" presStyleLbl="alignAccFollowNode1" presStyleIdx="0" presStyleCnt="1" custScaleY="78052" custLinFactNeighborY="-8348"/>
      <dgm:spPr/>
      <dgm:t>
        <a:bodyPr/>
        <a:lstStyle/>
        <a:p>
          <a:endParaRPr lang="ru-RU"/>
        </a:p>
      </dgm:t>
    </dgm:pt>
    <dgm:pt modelId="{C58657F9-667C-495A-A62F-0E750B5FF6CF}" type="pres">
      <dgm:prSet presAssocID="{263F8117-2C55-4116-9295-131F4B9C4531}" presName="linComp" presStyleCnt="0"/>
      <dgm:spPr/>
      <dgm:t>
        <a:bodyPr/>
        <a:lstStyle/>
        <a:p>
          <a:endParaRPr lang="ru-RU"/>
        </a:p>
      </dgm:t>
    </dgm:pt>
    <dgm:pt modelId="{FA96F17D-B387-4114-899E-928CE1CFC573}" type="pres">
      <dgm:prSet presAssocID="{323BB51D-7B35-4E16-BB6B-B4C9F543A7E5}" presName="compNode" presStyleCnt="0"/>
      <dgm:spPr/>
      <dgm:t>
        <a:bodyPr/>
        <a:lstStyle/>
        <a:p>
          <a:endParaRPr lang="ru-RU"/>
        </a:p>
      </dgm:t>
    </dgm:pt>
    <dgm:pt modelId="{07696140-1593-49B0-85D1-663FF75EEF85}" type="pres">
      <dgm:prSet presAssocID="{323BB51D-7B35-4E16-BB6B-B4C9F543A7E5}" presName="node" presStyleLbl="node1" presStyleIdx="0" presStyleCnt="3" custScaleX="145913" custScaleY="115489" custLinFactNeighborX="-5764" custLinFactNeighborY="-3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6B5686-D101-4B86-B40C-263DFB41F8A0}" type="pres">
      <dgm:prSet presAssocID="{323BB51D-7B35-4E16-BB6B-B4C9F543A7E5}" presName="invisiNode" presStyleLbl="node1" presStyleIdx="0" presStyleCnt="3"/>
      <dgm:spPr/>
      <dgm:t>
        <a:bodyPr/>
        <a:lstStyle/>
        <a:p>
          <a:endParaRPr lang="ru-RU"/>
        </a:p>
      </dgm:t>
    </dgm:pt>
    <dgm:pt modelId="{2151D769-3822-4702-B398-7F73C4206F9A}" type="pres">
      <dgm:prSet presAssocID="{323BB51D-7B35-4E16-BB6B-B4C9F543A7E5}" presName="imagNode" presStyleLbl="fgImgPlace1" presStyleIdx="0" presStyleCnt="3" custScaleX="120053" custScaleY="73779" custLinFactNeighborX="-12802" custLinFactNeighborY="-6933"/>
      <dgm:spPr>
        <a:prstGeom prst="round2Diag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821703E-5288-44C4-84E3-B2898029769A}" type="pres">
      <dgm:prSet presAssocID="{DE628E24-F786-4964-85CE-58AD259B629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BBBEF7E-E030-4EDC-BFB3-06AE38617DCE}" type="pres">
      <dgm:prSet presAssocID="{D8CF5744-1016-4D8B-831A-94BA8D2433FF}" presName="compNode" presStyleCnt="0"/>
      <dgm:spPr/>
      <dgm:t>
        <a:bodyPr/>
        <a:lstStyle/>
        <a:p>
          <a:endParaRPr lang="ru-RU"/>
        </a:p>
      </dgm:t>
    </dgm:pt>
    <dgm:pt modelId="{B02EBE5B-ADB4-4389-BCA4-974DB1636712}" type="pres">
      <dgm:prSet presAssocID="{D8CF5744-1016-4D8B-831A-94BA8D2433FF}" presName="node" presStyleLbl="node1" presStyleIdx="1" presStyleCnt="3" custScaleX="196957" custScaleY="115489" custLinFactNeighborX="-905" custLinFactNeighborY="-3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8D79CF-1F89-450F-8E20-AF1D3E517D35}" type="pres">
      <dgm:prSet presAssocID="{D8CF5744-1016-4D8B-831A-94BA8D2433FF}" presName="invisiNode" presStyleLbl="node1" presStyleIdx="1" presStyleCnt="3"/>
      <dgm:spPr/>
      <dgm:t>
        <a:bodyPr/>
        <a:lstStyle/>
        <a:p>
          <a:endParaRPr lang="ru-RU"/>
        </a:p>
      </dgm:t>
    </dgm:pt>
    <dgm:pt modelId="{46A17520-102E-434D-850B-CE1012E0B710}" type="pres">
      <dgm:prSet presAssocID="{D8CF5744-1016-4D8B-831A-94BA8D2433FF}" presName="imagNode" presStyleLbl="fgImgPlace1" presStyleIdx="1" presStyleCnt="3" custScaleX="118872" custScaleY="83788" custLinFactNeighborX="-768" custLinFactNeighborY="-6933"/>
      <dgm:spPr>
        <a:prstGeom prst="round2Diag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D4F11F6-3930-45BF-B4E6-49FEDAD8DDF4}" type="pres">
      <dgm:prSet presAssocID="{64FC3AAA-D370-4E71-B039-4CD87BAD549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14C8B76-C3C4-43E2-942A-E44180980D2D}" type="pres">
      <dgm:prSet presAssocID="{001BD53A-5C5B-40AA-B33D-9CC4479A7DF9}" presName="compNode" presStyleCnt="0"/>
      <dgm:spPr/>
      <dgm:t>
        <a:bodyPr/>
        <a:lstStyle/>
        <a:p>
          <a:endParaRPr lang="ru-RU"/>
        </a:p>
      </dgm:t>
    </dgm:pt>
    <dgm:pt modelId="{B3074B7E-EBBA-4E87-A19D-F9987C220209}" type="pres">
      <dgm:prSet presAssocID="{001BD53A-5C5B-40AA-B33D-9CC4479A7DF9}" presName="node" presStyleLbl="node1" presStyleIdx="2" presStyleCnt="3" custScaleX="156106" custScaleY="115907" custLinFactNeighborX="548" custLinFactNeighborY="-39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DB2EBB-956F-4C86-9BB1-4148C4F0CFCF}" type="pres">
      <dgm:prSet presAssocID="{001BD53A-5C5B-40AA-B33D-9CC4479A7DF9}" presName="invisiNode" presStyleLbl="node1" presStyleIdx="2" presStyleCnt="3"/>
      <dgm:spPr/>
      <dgm:t>
        <a:bodyPr/>
        <a:lstStyle/>
        <a:p>
          <a:endParaRPr lang="ru-RU"/>
        </a:p>
      </dgm:t>
    </dgm:pt>
    <dgm:pt modelId="{56C8D953-28F1-4CC1-BBA7-6881C2871A22}" type="pres">
      <dgm:prSet presAssocID="{001BD53A-5C5B-40AA-B33D-9CC4479A7DF9}" presName="imagNode" presStyleLbl="fgImgPlace1" presStyleIdx="2" presStyleCnt="3" custScaleX="125734" custScaleY="79893" custLinFactNeighborX="3326" custLinFactNeighborY="-4811"/>
      <dgm:spPr>
        <a:prstGeom prst="round2Diag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3B1F623D-455E-489E-B7B0-D7703E312382}" type="presOf" srcId="{53496DE6-7B10-4B1D-B481-6F0552A41B3E}" destId="{B02EBE5B-ADB4-4389-BCA4-974DB1636712}" srcOrd="0" destOrd="4" presId="urn:microsoft.com/office/officeart/2005/8/layout/pList2#1"/>
    <dgm:cxn modelId="{74DFC66A-B4BF-49C6-9E5A-4AAA05BE3CCF}" type="presOf" srcId="{323BB51D-7B35-4E16-BB6B-B4C9F543A7E5}" destId="{07696140-1593-49B0-85D1-663FF75EEF85}" srcOrd="0" destOrd="0" presId="urn:microsoft.com/office/officeart/2005/8/layout/pList2#1"/>
    <dgm:cxn modelId="{E79EBA0A-893D-4B78-B916-932340FBB7AA}" type="presOf" srcId="{27B2EC8C-0A0A-490E-9537-024758B37D67}" destId="{B3074B7E-EBBA-4E87-A19D-F9987C220209}" srcOrd="0" destOrd="1" presId="urn:microsoft.com/office/officeart/2005/8/layout/pList2#1"/>
    <dgm:cxn modelId="{F2DE8922-DDE7-421D-B9A1-5A4C6C532FB1}" type="presOf" srcId="{001BD53A-5C5B-40AA-B33D-9CC4479A7DF9}" destId="{B3074B7E-EBBA-4E87-A19D-F9987C220209}" srcOrd="0" destOrd="0" presId="urn:microsoft.com/office/officeart/2005/8/layout/pList2#1"/>
    <dgm:cxn modelId="{20B9FF0D-0446-42F6-92E8-99139998CBE5}" type="presOf" srcId="{9F832D91-45E9-4F33-B82F-87FD4CFB2DD1}" destId="{B02EBE5B-ADB4-4389-BCA4-974DB1636712}" srcOrd="0" destOrd="3" presId="urn:microsoft.com/office/officeart/2005/8/layout/pList2#1"/>
    <dgm:cxn modelId="{7F519921-E469-4CA6-B901-69BCFD1598C6}" srcId="{D8CF5744-1016-4D8B-831A-94BA8D2433FF}" destId="{9F832D91-45E9-4F33-B82F-87FD4CFB2DD1}" srcOrd="2" destOrd="0" parTransId="{37AD3935-BA0C-4D47-B3EA-146208E7A233}" sibTransId="{F34ED094-9C0A-465A-8EF8-FD3100913F04}"/>
    <dgm:cxn modelId="{CB7EA5BA-296F-4380-93CB-48624985DC7E}" type="presOf" srcId="{DE628E24-F786-4964-85CE-58AD259B629A}" destId="{1821703E-5288-44C4-84E3-B2898029769A}" srcOrd="0" destOrd="0" presId="urn:microsoft.com/office/officeart/2005/8/layout/pList2#1"/>
    <dgm:cxn modelId="{5FD8C6D3-7A4F-47E9-9F41-53814CA18256}" type="presOf" srcId="{70AE0C77-FDA6-477E-8EF3-E56184E6C29F}" destId="{B3074B7E-EBBA-4E87-A19D-F9987C220209}" srcOrd="0" destOrd="2" presId="urn:microsoft.com/office/officeart/2005/8/layout/pList2#1"/>
    <dgm:cxn modelId="{085A8AD0-8C0C-486D-BFC5-A85B564F8CDD}" type="presOf" srcId="{522AE9D2-7BBD-47AF-9263-EDB2D74C7481}" destId="{07696140-1593-49B0-85D1-663FF75EEF85}" srcOrd="0" destOrd="2" presId="urn:microsoft.com/office/officeart/2005/8/layout/pList2#1"/>
    <dgm:cxn modelId="{98220CAE-78C4-4CF6-92E6-D5A66866A703}" srcId="{263F8117-2C55-4116-9295-131F4B9C4531}" destId="{323BB51D-7B35-4E16-BB6B-B4C9F543A7E5}" srcOrd="0" destOrd="0" parTransId="{9AEFBAC4-AC58-4415-9718-87DFD6630E68}" sibTransId="{DE628E24-F786-4964-85CE-58AD259B629A}"/>
    <dgm:cxn modelId="{D6CFEC66-ADD6-4E80-A5B9-8CFC4B747D69}" srcId="{D8CF5744-1016-4D8B-831A-94BA8D2433FF}" destId="{867FF6AB-71CA-4492-8AE7-EB2AC2237433}" srcOrd="1" destOrd="0" parTransId="{FB35D3F6-F038-4E40-9B77-273FCE30BE7A}" sibTransId="{29C467CA-F978-4C1E-8116-0E929EC86836}"/>
    <dgm:cxn modelId="{684050D8-79B1-44AD-BF21-796384A0DE5D}" srcId="{323BB51D-7B35-4E16-BB6B-B4C9F543A7E5}" destId="{522AE9D2-7BBD-47AF-9263-EDB2D74C7481}" srcOrd="1" destOrd="0" parTransId="{D77630FC-F065-49BA-9655-F6CE9C840780}" sibTransId="{D01CD117-4849-43A5-926B-98E9151647CC}"/>
    <dgm:cxn modelId="{98D4BF3D-5BE2-4EC0-AFE8-C13E3FA9C020}" srcId="{323BB51D-7B35-4E16-BB6B-B4C9F543A7E5}" destId="{E8D1874F-3620-499C-B383-74975DA0FDEC}" srcOrd="0" destOrd="0" parTransId="{909DA2C4-B232-437D-9EEB-01416B7145B6}" sibTransId="{5F745CE1-360C-41E4-9889-4019B5FDB927}"/>
    <dgm:cxn modelId="{86F67597-6FBE-4E96-9E6F-43B48020F9DE}" srcId="{D8CF5744-1016-4D8B-831A-94BA8D2433FF}" destId="{53496DE6-7B10-4B1D-B481-6F0552A41B3E}" srcOrd="3" destOrd="0" parTransId="{DE351819-E6B7-4B2F-BF1B-6446A928819B}" sibTransId="{151B0EB6-8F3C-448E-82BA-05B91E9EA669}"/>
    <dgm:cxn modelId="{71F57E06-9C66-4345-827E-63059BC81B0D}" srcId="{263F8117-2C55-4116-9295-131F4B9C4531}" destId="{001BD53A-5C5B-40AA-B33D-9CC4479A7DF9}" srcOrd="2" destOrd="0" parTransId="{6A519904-2BFD-4946-8B75-0624FEAE4E72}" sibTransId="{28548342-C471-4FAF-939E-2FC6022C6A6B}"/>
    <dgm:cxn modelId="{8571343A-6FA4-4BA4-B85F-2891E24667BF}" srcId="{D8CF5744-1016-4D8B-831A-94BA8D2433FF}" destId="{52690D00-22EB-48A7-A734-C68B3C701FEE}" srcOrd="0" destOrd="0" parTransId="{B7F39B9B-DD8D-45EE-96FE-86377E09E56B}" sibTransId="{9B20FA87-CDB5-4FD5-9C47-F3B4E230B93E}"/>
    <dgm:cxn modelId="{856EF11C-8A10-4A21-AE35-F0B64D7428BF}" srcId="{001BD53A-5C5B-40AA-B33D-9CC4479A7DF9}" destId="{27B2EC8C-0A0A-490E-9537-024758B37D67}" srcOrd="0" destOrd="0" parTransId="{59365C20-50F1-454C-82EE-13D255FBBAA9}" sibTransId="{D1267FF4-486B-4F9D-851D-EB33AC0AD175}"/>
    <dgm:cxn modelId="{918835E1-4975-4AFF-AA53-7550F3F7D561}" srcId="{263F8117-2C55-4116-9295-131F4B9C4531}" destId="{D8CF5744-1016-4D8B-831A-94BA8D2433FF}" srcOrd="1" destOrd="0" parTransId="{B3E7D85E-0FD5-4687-9CC8-F6D0F04D28D7}" sibTransId="{64FC3AAA-D370-4E71-B039-4CD87BAD5491}"/>
    <dgm:cxn modelId="{DE687457-C5CA-4587-8E58-B41ABE3E0233}" type="presOf" srcId="{867FF6AB-71CA-4492-8AE7-EB2AC2237433}" destId="{B02EBE5B-ADB4-4389-BCA4-974DB1636712}" srcOrd="0" destOrd="2" presId="urn:microsoft.com/office/officeart/2005/8/layout/pList2#1"/>
    <dgm:cxn modelId="{ECAD00EC-F7F8-4651-97E5-562507EDAAEB}" srcId="{001BD53A-5C5B-40AA-B33D-9CC4479A7DF9}" destId="{70AE0C77-FDA6-477E-8EF3-E56184E6C29F}" srcOrd="1" destOrd="0" parTransId="{758254A1-D128-4F33-A122-F4A1B19D1351}" sibTransId="{F2B3B153-4BA6-41C7-BAF6-EB3A2B223DE7}"/>
    <dgm:cxn modelId="{C5A8D933-98CE-4A5A-AB72-BBD5458B9317}" type="presOf" srcId="{263F8117-2C55-4116-9295-131F4B9C4531}" destId="{F552E4FE-09EA-4483-84B2-1943522E7CAD}" srcOrd="0" destOrd="0" presId="urn:microsoft.com/office/officeart/2005/8/layout/pList2#1"/>
    <dgm:cxn modelId="{08B4BD96-2DF6-4C54-A1AD-2BCB2736ABDC}" type="presOf" srcId="{D8CF5744-1016-4D8B-831A-94BA8D2433FF}" destId="{B02EBE5B-ADB4-4389-BCA4-974DB1636712}" srcOrd="0" destOrd="0" presId="urn:microsoft.com/office/officeart/2005/8/layout/pList2#1"/>
    <dgm:cxn modelId="{97D734A1-1D30-46CF-9F0E-8EBE469AFEC5}" type="presOf" srcId="{52690D00-22EB-48A7-A734-C68B3C701FEE}" destId="{B02EBE5B-ADB4-4389-BCA4-974DB1636712}" srcOrd="0" destOrd="1" presId="urn:microsoft.com/office/officeart/2005/8/layout/pList2#1"/>
    <dgm:cxn modelId="{6A4E611B-05C2-4885-9E80-68ABDC5C350D}" type="presOf" srcId="{64FC3AAA-D370-4E71-B039-4CD87BAD5491}" destId="{5D4F11F6-3930-45BF-B4E6-49FEDAD8DDF4}" srcOrd="0" destOrd="0" presId="urn:microsoft.com/office/officeart/2005/8/layout/pList2#1"/>
    <dgm:cxn modelId="{F109D0FF-F703-4367-B0DD-48830E8CFAEB}" type="presOf" srcId="{E8D1874F-3620-499C-B383-74975DA0FDEC}" destId="{07696140-1593-49B0-85D1-663FF75EEF85}" srcOrd="0" destOrd="1" presId="urn:microsoft.com/office/officeart/2005/8/layout/pList2#1"/>
    <dgm:cxn modelId="{B7EC5EED-90F9-491F-B705-4E878AE1CB80}" type="presParOf" srcId="{F552E4FE-09EA-4483-84B2-1943522E7CAD}" destId="{382CFEE8-75BC-42B2-B098-2E5036E72A55}" srcOrd="0" destOrd="0" presId="urn:microsoft.com/office/officeart/2005/8/layout/pList2#1"/>
    <dgm:cxn modelId="{5A0F6BBA-BA2F-45A1-9233-39A4C0C904F1}" type="presParOf" srcId="{F552E4FE-09EA-4483-84B2-1943522E7CAD}" destId="{C58657F9-667C-495A-A62F-0E750B5FF6CF}" srcOrd="1" destOrd="0" presId="urn:microsoft.com/office/officeart/2005/8/layout/pList2#1"/>
    <dgm:cxn modelId="{C4AF55D5-B95E-4363-90E2-E165902528F0}" type="presParOf" srcId="{C58657F9-667C-495A-A62F-0E750B5FF6CF}" destId="{FA96F17D-B387-4114-899E-928CE1CFC573}" srcOrd="0" destOrd="0" presId="urn:microsoft.com/office/officeart/2005/8/layout/pList2#1"/>
    <dgm:cxn modelId="{E81A1038-CBD8-433E-ACC5-379D4DDC1B4E}" type="presParOf" srcId="{FA96F17D-B387-4114-899E-928CE1CFC573}" destId="{07696140-1593-49B0-85D1-663FF75EEF85}" srcOrd="0" destOrd="0" presId="urn:microsoft.com/office/officeart/2005/8/layout/pList2#1"/>
    <dgm:cxn modelId="{365FAB9A-ED62-458C-B6DB-AF7FB67113B5}" type="presParOf" srcId="{FA96F17D-B387-4114-899E-928CE1CFC573}" destId="{196B5686-D101-4B86-B40C-263DFB41F8A0}" srcOrd="1" destOrd="0" presId="urn:microsoft.com/office/officeart/2005/8/layout/pList2#1"/>
    <dgm:cxn modelId="{2716D0D3-8A2B-4A77-AFC7-8F685F43EA36}" type="presParOf" srcId="{FA96F17D-B387-4114-899E-928CE1CFC573}" destId="{2151D769-3822-4702-B398-7F73C4206F9A}" srcOrd="2" destOrd="0" presId="urn:microsoft.com/office/officeart/2005/8/layout/pList2#1"/>
    <dgm:cxn modelId="{CB9659A8-F101-4E19-B50E-149A51C88E0D}" type="presParOf" srcId="{C58657F9-667C-495A-A62F-0E750B5FF6CF}" destId="{1821703E-5288-44C4-84E3-B2898029769A}" srcOrd="1" destOrd="0" presId="urn:microsoft.com/office/officeart/2005/8/layout/pList2#1"/>
    <dgm:cxn modelId="{8F3F5CA1-142F-4B1B-BD97-5DF915C352E2}" type="presParOf" srcId="{C58657F9-667C-495A-A62F-0E750B5FF6CF}" destId="{9BBBEF7E-E030-4EDC-BFB3-06AE38617DCE}" srcOrd="2" destOrd="0" presId="urn:microsoft.com/office/officeart/2005/8/layout/pList2#1"/>
    <dgm:cxn modelId="{920772D9-7E89-4DD5-8B67-7B2BD3BB26CA}" type="presParOf" srcId="{9BBBEF7E-E030-4EDC-BFB3-06AE38617DCE}" destId="{B02EBE5B-ADB4-4389-BCA4-974DB1636712}" srcOrd="0" destOrd="0" presId="urn:microsoft.com/office/officeart/2005/8/layout/pList2#1"/>
    <dgm:cxn modelId="{19288AF7-BDC2-4D0D-975C-F95C25259C57}" type="presParOf" srcId="{9BBBEF7E-E030-4EDC-BFB3-06AE38617DCE}" destId="{DB8D79CF-1F89-450F-8E20-AF1D3E517D35}" srcOrd="1" destOrd="0" presId="urn:microsoft.com/office/officeart/2005/8/layout/pList2#1"/>
    <dgm:cxn modelId="{C2BA455B-DDA1-4075-A36A-8C3D68C7C4AD}" type="presParOf" srcId="{9BBBEF7E-E030-4EDC-BFB3-06AE38617DCE}" destId="{46A17520-102E-434D-850B-CE1012E0B710}" srcOrd="2" destOrd="0" presId="urn:microsoft.com/office/officeart/2005/8/layout/pList2#1"/>
    <dgm:cxn modelId="{93B5E32A-A5AC-4D44-93D5-D317EE54B88E}" type="presParOf" srcId="{C58657F9-667C-495A-A62F-0E750B5FF6CF}" destId="{5D4F11F6-3930-45BF-B4E6-49FEDAD8DDF4}" srcOrd="3" destOrd="0" presId="urn:microsoft.com/office/officeart/2005/8/layout/pList2#1"/>
    <dgm:cxn modelId="{A15A923E-47A8-4641-AE0C-79E34D781299}" type="presParOf" srcId="{C58657F9-667C-495A-A62F-0E750B5FF6CF}" destId="{014C8B76-C3C4-43E2-942A-E44180980D2D}" srcOrd="4" destOrd="0" presId="urn:microsoft.com/office/officeart/2005/8/layout/pList2#1"/>
    <dgm:cxn modelId="{7844ED48-AD6E-4BAF-8DEE-7DCBE00B1977}" type="presParOf" srcId="{014C8B76-C3C4-43E2-942A-E44180980D2D}" destId="{B3074B7E-EBBA-4E87-A19D-F9987C220209}" srcOrd="0" destOrd="0" presId="urn:microsoft.com/office/officeart/2005/8/layout/pList2#1"/>
    <dgm:cxn modelId="{CF221AD5-86C7-4EB5-80CA-CE0F6C59CCFA}" type="presParOf" srcId="{014C8B76-C3C4-43E2-942A-E44180980D2D}" destId="{A1DB2EBB-956F-4C86-9BB1-4148C4F0CFCF}" srcOrd="1" destOrd="0" presId="urn:microsoft.com/office/officeart/2005/8/layout/pList2#1"/>
    <dgm:cxn modelId="{57B4AA7C-130C-4CF4-B7A4-B45E5D44E40B}" type="presParOf" srcId="{014C8B76-C3C4-43E2-942A-E44180980D2D}" destId="{56C8D953-28F1-4CC1-BBA7-6881C2871A22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7C7386-6603-4536-8E8A-A4C52F52CA21}" type="doc">
      <dgm:prSet loTypeId="urn:microsoft.com/office/officeart/2005/8/layout/radial5" loCatId="relationship" qsTypeId="urn:microsoft.com/office/officeart/2005/8/quickstyle/3d4" qsCatId="3D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3F9F9AB8-7704-4FD2-85F8-E2D9C667ECFD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bg1">
                  <a:lumMod val="75000"/>
                </a:schemeClr>
              </a:solidFill>
            </a:rPr>
            <a:t>Использование народной куклы в жизнедеятельности ребенка</a:t>
          </a:r>
          <a:endParaRPr lang="ru-RU" sz="1200" b="1" dirty="0">
            <a:solidFill>
              <a:schemeClr val="bg1">
                <a:lumMod val="75000"/>
              </a:schemeClr>
            </a:solidFill>
          </a:endParaRPr>
        </a:p>
      </dgm:t>
    </dgm:pt>
    <dgm:pt modelId="{CB8AB9A1-F769-4DF0-B768-BD2357F54A57}" type="parTrans" cxnId="{2B1C741B-74E4-444D-AB84-3A1F61591311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374F2AE-94D6-40F7-A965-AC01F55C8C0E}" type="sibTrans" cxnId="{2B1C741B-74E4-444D-AB84-3A1F61591311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545BE6E-22A2-44E8-96CE-C4CA7AB0075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000FF"/>
              </a:solidFill>
            </a:rPr>
            <a:t>Атрибут разных видов продуктивной деятельности</a:t>
          </a:r>
          <a:endParaRPr lang="ru-RU" sz="1400" b="1" dirty="0">
            <a:solidFill>
              <a:srgbClr val="0000FF"/>
            </a:solidFill>
          </a:endParaRPr>
        </a:p>
      </dgm:t>
    </dgm:pt>
    <dgm:pt modelId="{2B17DEE1-563C-4A37-B028-15E6BF4066C5}" type="parTrans" cxnId="{F58150D7-50A8-44ED-82A3-E70A8D92A152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B77CEE5-DA13-470C-A7F9-76F5978C6BBB}" type="sibTrans" cxnId="{F58150D7-50A8-44ED-82A3-E70A8D92A15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898228D-3BB8-4257-8087-A8F509217DFB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000FF"/>
              </a:solidFill>
            </a:rPr>
            <a:t>Психотерапия </a:t>
          </a:r>
          <a:endParaRPr lang="ru-RU" sz="1400" b="1" dirty="0">
            <a:solidFill>
              <a:srgbClr val="0000FF"/>
            </a:solidFill>
          </a:endParaRPr>
        </a:p>
      </dgm:t>
    </dgm:pt>
    <dgm:pt modelId="{679F952A-987C-4C2C-A0EA-BC4CA5521964}" type="parTrans" cxnId="{E092721A-F101-4777-B37E-9E3FD5448D92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65E47DD-AB23-448E-B6E2-985B2DDF31C9}" type="sibTrans" cxnId="{E092721A-F101-4777-B37E-9E3FD5448D9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5BF5CD4-3F5D-459D-BD76-7A96B9B09B0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000FF"/>
              </a:solidFill>
            </a:rPr>
            <a:t>Игры (ролевые, подвижные, дидактические)</a:t>
          </a:r>
          <a:endParaRPr lang="ru-RU" sz="1400" b="1" dirty="0">
            <a:solidFill>
              <a:srgbClr val="0000FF"/>
            </a:solidFill>
          </a:endParaRPr>
        </a:p>
      </dgm:t>
    </dgm:pt>
    <dgm:pt modelId="{E8C5594F-70CF-4CC1-A115-3B680BC61A6C}" type="parTrans" cxnId="{8FA26778-EC17-4525-8FA7-5A794CD5BE50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8A12E29-AA74-46AF-9DFC-1C043108DF11}" type="sibTrans" cxnId="{8FA26778-EC17-4525-8FA7-5A794CD5BE5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59311AD-CEA9-461C-9E0D-FE119169B23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000FF"/>
              </a:solidFill>
            </a:rPr>
            <a:t>Создание и обогащение </a:t>
          </a:r>
        </a:p>
        <a:p>
          <a:r>
            <a:rPr lang="ru-RU" sz="1400" b="1" dirty="0" smtClean="0">
              <a:solidFill>
                <a:srgbClr val="0000FF"/>
              </a:solidFill>
            </a:rPr>
            <a:t>мини-музея</a:t>
          </a:r>
          <a:endParaRPr lang="ru-RU" sz="1400" b="1" dirty="0">
            <a:solidFill>
              <a:srgbClr val="0000FF"/>
            </a:solidFill>
          </a:endParaRPr>
        </a:p>
      </dgm:t>
    </dgm:pt>
    <dgm:pt modelId="{5D45DB1C-201A-422A-B483-3DEA6600DF4D}" type="parTrans" cxnId="{CD7B82DF-804D-4388-9E7E-93349FE4CE64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2AD2A6B-6B6C-4857-8FB2-5A01B4EBD8E2}" type="sibTrans" cxnId="{CD7B82DF-804D-4388-9E7E-93349FE4CE6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4599917-70FE-4602-99E7-9CA26BCB5DDB}">
      <dgm:prSet/>
      <dgm:spPr/>
      <dgm:t>
        <a:bodyPr/>
        <a:lstStyle/>
        <a:p>
          <a:endParaRPr lang="ru-RU" dirty="0"/>
        </a:p>
      </dgm:t>
    </dgm:pt>
    <dgm:pt modelId="{C5775EEA-5CB5-4203-A223-BF98E9BC1E2B}" type="parTrans" cxnId="{1E53470F-3B0D-4542-9EF7-D9F9FB9D7C9C}">
      <dgm:prSet/>
      <dgm:spPr/>
      <dgm:t>
        <a:bodyPr/>
        <a:lstStyle/>
        <a:p>
          <a:endParaRPr lang="ru-RU"/>
        </a:p>
      </dgm:t>
    </dgm:pt>
    <dgm:pt modelId="{7BA33020-4945-4F35-95C3-627515288CF4}" type="sibTrans" cxnId="{1E53470F-3B0D-4542-9EF7-D9F9FB9D7C9C}">
      <dgm:prSet/>
      <dgm:spPr/>
      <dgm:t>
        <a:bodyPr/>
        <a:lstStyle/>
        <a:p>
          <a:endParaRPr lang="ru-RU"/>
        </a:p>
      </dgm:t>
    </dgm:pt>
    <dgm:pt modelId="{D7437889-50C5-4D8E-9996-AD46FCFF107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000FF"/>
              </a:solidFill>
            </a:rPr>
            <a:t>Театрализация</a:t>
          </a:r>
          <a:endParaRPr lang="ru-RU" sz="1400" b="1" dirty="0">
            <a:solidFill>
              <a:srgbClr val="0000FF"/>
            </a:solidFill>
          </a:endParaRPr>
        </a:p>
      </dgm:t>
    </dgm:pt>
    <dgm:pt modelId="{84A38008-8003-4F20-8825-A06A6299B352}" type="parTrans" cxnId="{3ADC098F-F780-466C-8F03-453AF0AD2AD0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1F720837-984A-4694-A4E7-1F5C3F888BC0}" type="sibTrans" cxnId="{3ADC098F-F780-466C-8F03-453AF0AD2AD0}">
      <dgm:prSet/>
      <dgm:spPr/>
      <dgm:t>
        <a:bodyPr/>
        <a:lstStyle/>
        <a:p>
          <a:endParaRPr lang="ru-RU"/>
        </a:p>
      </dgm:t>
    </dgm:pt>
    <dgm:pt modelId="{0128A008-163A-48A7-BA10-2A64AB8E13E5}">
      <dgm:prSet custScaleX="240251" custRadScaleRad="149624" custRadScaleInc="13254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prstGeom prst="flowChartAlternateProcess">
          <a:avLst/>
        </a:prstGeom>
      </dgm:spPr>
      <dgm:t>
        <a:bodyPr/>
        <a:lstStyle/>
        <a:p>
          <a:endParaRPr lang="ru-RU" dirty="0"/>
        </a:p>
      </dgm:t>
    </dgm:pt>
    <dgm:pt modelId="{31EF6C71-E0D7-4D1B-A6D4-7B56BD5489BB}" type="parTrans" cxnId="{68636C80-6415-4417-88A1-37BF53B49C71}">
      <dgm:prSet custScaleY="51539"/>
      <dgm:spPr/>
      <dgm:t>
        <a:bodyPr/>
        <a:lstStyle/>
        <a:p>
          <a:endParaRPr lang="ru-RU"/>
        </a:p>
      </dgm:t>
    </dgm:pt>
    <dgm:pt modelId="{AFB299DF-70CA-4861-A800-2712FB8C7404}" type="sibTrans" cxnId="{68636C80-6415-4417-88A1-37BF53B49C71}">
      <dgm:prSet/>
      <dgm:spPr/>
      <dgm:t>
        <a:bodyPr/>
        <a:lstStyle/>
        <a:p>
          <a:endParaRPr lang="ru-RU"/>
        </a:p>
      </dgm:t>
    </dgm:pt>
    <dgm:pt modelId="{2594C067-785B-49A4-B4F9-28BEFE91DA98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000FF"/>
              </a:solidFill>
            </a:rPr>
            <a:t>Народные праздники</a:t>
          </a:r>
          <a:endParaRPr lang="ru-RU" sz="1400" b="1" dirty="0">
            <a:solidFill>
              <a:srgbClr val="0000FF"/>
            </a:solidFill>
          </a:endParaRPr>
        </a:p>
      </dgm:t>
    </dgm:pt>
    <dgm:pt modelId="{321D053C-36CC-4324-8A6E-F52C00A18E45}" type="sibTrans" cxnId="{C924F7A9-463E-40E4-BA66-302058A88A1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30E7DCA-4945-4C9B-842A-12F8840E1417}" type="parTrans" cxnId="{C924F7A9-463E-40E4-BA66-302058A88A1D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838A0B1-AF92-4C5F-8C71-E23701C6E8B4}" type="pres">
      <dgm:prSet presAssocID="{907C7386-6603-4536-8E8A-A4C52F52CA2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3E1074-781F-4213-86E1-23F7AC6B430B}" type="pres">
      <dgm:prSet presAssocID="{3F9F9AB8-7704-4FD2-85F8-E2D9C667ECFD}" presName="centerShape" presStyleLbl="node0" presStyleIdx="0" presStyleCnt="1" custScaleX="207080" custScaleY="178393" custLinFactNeighborX="639" custLinFactNeighborY="1000"/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FBFB5C5E-8105-40D5-A01D-EA29968E00E4}" type="pres">
      <dgm:prSet presAssocID="{679F952A-987C-4C2C-A0EA-BC4CA5521964}" presName="parTrans" presStyleLbl="sibTrans2D1" presStyleIdx="0" presStyleCnt="6" custScaleX="110591" custScaleY="45286" custLinFactNeighborX="-2212" custLinFactNeighborY="-42938"/>
      <dgm:spPr/>
      <dgm:t>
        <a:bodyPr/>
        <a:lstStyle/>
        <a:p>
          <a:endParaRPr lang="ru-RU"/>
        </a:p>
      </dgm:t>
    </dgm:pt>
    <dgm:pt modelId="{80F709FE-8269-4D63-A26B-79D5F333C4A9}" type="pres">
      <dgm:prSet presAssocID="{679F952A-987C-4C2C-A0EA-BC4CA5521964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EA84001C-28F8-4144-A01C-15C7AE27C077}" type="pres">
      <dgm:prSet presAssocID="{1898228D-3BB8-4257-8087-A8F509217DFB}" presName="node" presStyleLbl="node1" presStyleIdx="0" presStyleCnt="6" custScaleX="116945" custScaleY="87184" custRadScaleRad="150538" custRadScaleInc="-223215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1929EE09-4738-4B7A-A0DB-DE4800220AAE}" type="pres">
      <dgm:prSet presAssocID="{5D45DB1C-201A-422A-B483-3DEA6600DF4D}" presName="parTrans" presStyleLbl="sibTrans2D1" presStyleIdx="1" presStyleCnt="6" custScaleX="214876" custScaleY="64105" custLinFactX="68408" custLinFactNeighborX="100000" custLinFactNeighborY="-1102"/>
      <dgm:spPr/>
      <dgm:t>
        <a:bodyPr/>
        <a:lstStyle/>
        <a:p>
          <a:endParaRPr lang="ru-RU"/>
        </a:p>
      </dgm:t>
    </dgm:pt>
    <dgm:pt modelId="{D2F64780-8DC1-4B22-BEBD-DF4EFBDDFD2F}" type="pres">
      <dgm:prSet presAssocID="{5D45DB1C-201A-422A-B483-3DEA6600DF4D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8BBCCD80-B87C-4E1E-A90C-F422469FB954}" type="pres">
      <dgm:prSet presAssocID="{559311AD-CEA9-461C-9E0D-FE119169B23C}" presName="node" presStyleLbl="node1" presStyleIdx="1" presStyleCnt="6" custScaleX="162951" custScaleY="85746" custRadScaleRad="103263" custRadScaleInc="398523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498C893D-4022-4141-B56E-C598632893E4}" type="pres">
      <dgm:prSet presAssocID="{E8C5594F-70CF-4CC1-A115-3B680BC61A6C}" presName="parTrans" presStyleLbl="sibTrans2D1" presStyleIdx="2" presStyleCnt="6" custScaleY="51539"/>
      <dgm:spPr/>
      <dgm:t>
        <a:bodyPr/>
        <a:lstStyle/>
        <a:p>
          <a:endParaRPr lang="ru-RU"/>
        </a:p>
      </dgm:t>
    </dgm:pt>
    <dgm:pt modelId="{3F73B459-50FC-4538-B44D-1587E3828FA7}" type="pres">
      <dgm:prSet presAssocID="{E8C5594F-70CF-4CC1-A115-3B680BC61A6C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A2752BA5-35D3-41DA-AAFC-EDECB2B93FBD}" type="pres">
      <dgm:prSet presAssocID="{D5BF5CD4-3F5D-459D-BD76-7A96B9B09B0C}" presName="node" presStyleLbl="node1" presStyleIdx="2" presStyleCnt="6" custScaleX="119006" custScaleY="87528" custRadScaleRad="143840" custRadScaleInc="-154545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5FF3BCA7-7F8B-449A-BDA6-056BDBED20C5}" type="pres">
      <dgm:prSet presAssocID="{84A38008-8003-4F20-8825-A06A6299B352}" presName="parTrans" presStyleLbl="sibTrans2D1" presStyleIdx="3" presStyleCnt="6" custScaleY="50622"/>
      <dgm:spPr/>
      <dgm:t>
        <a:bodyPr/>
        <a:lstStyle/>
        <a:p>
          <a:endParaRPr lang="ru-RU"/>
        </a:p>
      </dgm:t>
    </dgm:pt>
    <dgm:pt modelId="{E001E583-B24B-4447-86A7-C3C1E94A6027}" type="pres">
      <dgm:prSet presAssocID="{84A38008-8003-4F20-8825-A06A6299B352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EC3452AD-44A8-409D-8C49-366B1506ACC9}" type="pres">
      <dgm:prSet presAssocID="{D7437889-50C5-4D8E-9996-AD46FCFF107A}" presName="node" presStyleLbl="node1" presStyleIdx="3" presStyleCnt="6" custScaleX="137294" custScaleY="90329" custRadScaleRad="147291" custRadScaleInc="210076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A6FBCF0F-C9E5-4238-9156-AB47048A5111}" type="pres">
      <dgm:prSet presAssocID="{2B17DEE1-563C-4A37-B028-15E6BF4066C5}" presName="parTrans" presStyleLbl="sibTrans2D1" presStyleIdx="4" presStyleCnt="6" custScaleY="51539" custLinFactNeighborX="-46864" custLinFactNeighborY="-477"/>
      <dgm:spPr/>
      <dgm:t>
        <a:bodyPr/>
        <a:lstStyle/>
        <a:p>
          <a:endParaRPr lang="ru-RU"/>
        </a:p>
      </dgm:t>
    </dgm:pt>
    <dgm:pt modelId="{0796C83E-0F75-4B66-8379-90884D924D5D}" type="pres">
      <dgm:prSet presAssocID="{2B17DEE1-563C-4A37-B028-15E6BF4066C5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A92C2FC6-7307-4FE4-B7D4-2C95E76F68F8}" type="pres">
      <dgm:prSet presAssocID="{6545BE6E-22A2-44E8-96CE-C4CA7AB0075C}" presName="node" presStyleLbl="node1" presStyleIdx="4" presStyleCnt="6" custScaleX="185454" custScaleY="64959" custRadScaleRad="97909" custRadScaleInc="407314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AECCA0C2-4DFF-4365-948A-E54B3544D1EC}" type="pres">
      <dgm:prSet presAssocID="{230E7DCA-4945-4C9B-842A-12F8840E1417}" presName="parTrans" presStyleLbl="sibTrans2D1" presStyleIdx="5" presStyleCnt="6" custScaleY="51539" custLinFactNeighborX="9444" custLinFactNeighborY="-29748"/>
      <dgm:spPr/>
      <dgm:t>
        <a:bodyPr/>
        <a:lstStyle/>
        <a:p>
          <a:endParaRPr lang="ru-RU"/>
        </a:p>
      </dgm:t>
    </dgm:pt>
    <dgm:pt modelId="{8E82C464-BA5C-48CD-A104-AFCE0F179095}" type="pres">
      <dgm:prSet presAssocID="{230E7DCA-4945-4C9B-842A-12F8840E1417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4F51B44C-A3F5-42E1-89AB-0F33ECDB6DFC}" type="pres">
      <dgm:prSet presAssocID="{2594C067-785B-49A4-B4F9-28BEFE91DA98}" presName="node" presStyleLbl="node1" presStyleIdx="5" presStyleCnt="6" custScaleX="130334" custScaleY="80657" custRadScaleRad="148756" custRadScaleInc="-597652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</dgm:ptLst>
  <dgm:cxnLst>
    <dgm:cxn modelId="{D4D9B6C6-AB3A-4F11-A329-58069AE11022}" type="presOf" srcId="{D5BF5CD4-3F5D-459D-BD76-7A96B9B09B0C}" destId="{A2752BA5-35D3-41DA-AAFC-EDECB2B93FBD}" srcOrd="0" destOrd="0" presId="urn:microsoft.com/office/officeart/2005/8/layout/radial5"/>
    <dgm:cxn modelId="{BD2D79A6-2648-4C01-B9E8-0FB141F2E4D0}" type="presOf" srcId="{2B17DEE1-563C-4A37-B028-15E6BF4066C5}" destId="{A6FBCF0F-C9E5-4238-9156-AB47048A5111}" srcOrd="0" destOrd="0" presId="urn:microsoft.com/office/officeart/2005/8/layout/radial5"/>
    <dgm:cxn modelId="{7C04E142-1E69-442E-BA6E-74EED6B0EF22}" type="presOf" srcId="{2594C067-785B-49A4-B4F9-28BEFE91DA98}" destId="{4F51B44C-A3F5-42E1-89AB-0F33ECDB6DFC}" srcOrd="0" destOrd="0" presId="urn:microsoft.com/office/officeart/2005/8/layout/radial5"/>
    <dgm:cxn modelId="{8FA26778-EC17-4525-8FA7-5A794CD5BE50}" srcId="{3F9F9AB8-7704-4FD2-85F8-E2D9C667ECFD}" destId="{D5BF5CD4-3F5D-459D-BD76-7A96B9B09B0C}" srcOrd="2" destOrd="0" parTransId="{E8C5594F-70CF-4CC1-A115-3B680BC61A6C}" sibTransId="{18A12E29-AA74-46AF-9DFC-1C043108DF11}"/>
    <dgm:cxn modelId="{2B1C741B-74E4-444D-AB84-3A1F61591311}" srcId="{907C7386-6603-4536-8E8A-A4C52F52CA21}" destId="{3F9F9AB8-7704-4FD2-85F8-E2D9C667ECFD}" srcOrd="0" destOrd="0" parTransId="{CB8AB9A1-F769-4DF0-B768-BD2357F54A57}" sibTransId="{1374F2AE-94D6-40F7-A965-AC01F55C8C0E}"/>
    <dgm:cxn modelId="{B5EC4B8F-994B-475D-9C8D-D8E97FF93C2D}" type="presOf" srcId="{679F952A-987C-4C2C-A0EA-BC4CA5521964}" destId="{80F709FE-8269-4D63-A26B-79D5F333C4A9}" srcOrd="1" destOrd="0" presId="urn:microsoft.com/office/officeart/2005/8/layout/radial5"/>
    <dgm:cxn modelId="{93894DB8-559F-49A9-BFFD-DB45E7DA306A}" type="presOf" srcId="{5D45DB1C-201A-422A-B483-3DEA6600DF4D}" destId="{D2F64780-8DC1-4B22-BEBD-DF4EFBDDFD2F}" srcOrd="1" destOrd="0" presId="urn:microsoft.com/office/officeart/2005/8/layout/radial5"/>
    <dgm:cxn modelId="{FE8F9D34-D7A6-4D79-93CC-0EAC1F3F7F3A}" type="presOf" srcId="{230E7DCA-4945-4C9B-842A-12F8840E1417}" destId="{8E82C464-BA5C-48CD-A104-AFCE0F179095}" srcOrd="1" destOrd="0" presId="urn:microsoft.com/office/officeart/2005/8/layout/radial5"/>
    <dgm:cxn modelId="{63FDE779-D8CB-46FC-86B5-DBA4D9B564A1}" type="presOf" srcId="{6545BE6E-22A2-44E8-96CE-C4CA7AB0075C}" destId="{A92C2FC6-7307-4FE4-B7D4-2C95E76F68F8}" srcOrd="0" destOrd="0" presId="urn:microsoft.com/office/officeart/2005/8/layout/radial5"/>
    <dgm:cxn modelId="{1CF0DE15-06FB-4936-8A91-19A0DF27FF20}" type="presOf" srcId="{1898228D-3BB8-4257-8087-A8F509217DFB}" destId="{EA84001C-28F8-4144-A01C-15C7AE27C077}" srcOrd="0" destOrd="0" presId="urn:microsoft.com/office/officeart/2005/8/layout/radial5"/>
    <dgm:cxn modelId="{CD7B82DF-804D-4388-9E7E-93349FE4CE64}" srcId="{3F9F9AB8-7704-4FD2-85F8-E2D9C667ECFD}" destId="{559311AD-CEA9-461C-9E0D-FE119169B23C}" srcOrd="1" destOrd="0" parTransId="{5D45DB1C-201A-422A-B483-3DEA6600DF4D}" sibTransId="{92AD2A6B-6B6C-4857-8FB2-5A01B4EBD8E2}"/>
    <dgm:cxn modelId="{99820C45-EAC6-43B3-B3EF-D086D863E16F}" type="presOf" srcId="{E8C5594F-70CF-4CC1-A115-3B680BC61A6C}" destId="{498C893D-4022-4141-B56E-C598632893E4}" srcOrd="0" destOrd="0" presId="urn:microsoft.com/office/officeart/2005/8/layout/radial5"/>
    <dgm:cxn modelId="{3ADC098F-F780-466C-8F03-453AF0AD2AD0}" srcId="{3F9F9AB8-7704-4FD2-85F8-E2D9C667ECFD}" destId="{D7437889-50C5-4D8E-9996-AD46FCFF107A}" srcOrd="3" destOrd="0" parTransId="{84A38008-8003-4F20-8825-A06A6299B352}" sibTransId="{1F720837-984A-4694-A4E7-1F5C3F888BC0}"/>
    <dgm:cxn modelId="{667753B1-C188-4F26-A8BE-BE80B54150C4}" type="presOf" srcId="{5D45DB1C-201A-422A-B483-3DEA6600DF4D}" destId="{1929EE09-4738-4B7A-A0DB-DE4800220AAE}" srcOrd="0" destOrd="0" presId="urn:microsoft.com/office/officeart/2005/8/layout/radial5"/>
    <dgm:cxn modelId="{AD3F7EEC-7E1C-43DC-93A2-F2BB2E52CDCE}" type="presOf" srcId="{84A38008-8003-4F20-8825-A06A6299B352}" destId="{5FF3BCA7-7F8B-449A-BDA6-056BDBED20C5}" srcOrd="0" destOrd="0" presId="urn:microsoft.com/office/officeart/2005/8/layout/radial5"/>
    <dgm:cxn modelId="{248C1C59-3F11-4729-A22B-FD7F4618A801}" type="presOf" srcId="{559311AD-CEA9-461C-9E0D-FE119169B23C}" destId="{8BBCCD80-B87C-4E1E-A90C-F422469FB954}" srcOrd="0" destOrd="0" presId="urn:microsoft.com/office/officeart/2005/8/layout/radial5"/>
    <dgm:cxn modelId="{7A456D19-8B96-49C3-B64F-3CEDA28F6C18}" type="presOf" srcId="{230E7DCA-4945-4C9B-842A-12F8840E1417}" destId="{AECCA0C2-4DFF-4365-948A-E54B3544D1EC}" srcOrd="0" destOrd="0" presId="urn:microsoft.com/office/officeart/2005/8/layout/radial5"/>
    <dgm:cxn modelId="{34B06724-60DC-4B8D-9F6B-6EB50C0094E4}" type="presOf" srcId="{84A38008-8003-4F20-8825-A06A6299B352}" destId="{E001E583-B24B-4447-86A7-C3C1E94A6027}" srcOrd="1" destOrd="0" presId="urn:microsoft.com/office/officeart/2005/8/layout/radial5"/>
    <dgm:cxn modelId="{7EE9F11E-2E34-403A-A602-D5BF2E802670}" type="presOf" srcId="{679F952A-987C-4C2C-A0EA-BC4CA5521964}" destId="{FBFB5C5E-8105-40D5-A01D-EA29968E00E4}" srcOrd="0" destOrd="0" presId="urn:microsoft.com/office/officeart/2005/8/layout/radial5"/>
    <dgm:cxn modelId="{68636C80-6415-4417-88A1-37BF53B49C71}" srcId="{907C7386-6603-4536-8E8A-A4C52F52CA21}" destId="{0128A008-163A-48A7-BA10-2A64AB8E13E5}" srcOrd="2" destOrd="0" parTransId="{31EF6C71-E0D7-4D1B-A6D4-7B56BD5489BB}" sibTransId="{AFB299DF-70CA-4861-A800-2712FB8C7404}"/>
    <dgm:cxn modelId="{68144114-A014-467B-BE9F-D125203B6180}" type="presOf" srcId="{2B17DEE1-563C-4A37-B028-15E6BF4066C5}" destId="{0796C83E-0F75-4B66-8379-90884D924D5D}" srcOrd="1" destOrd="0" presId="urn:microsoft.com/office/officeart/2005/8/layout/radial5"/>
    <dgm:cxn modelId="{F58150D7-50A8-44ED-82A3-E70A8D92A152}" srcId="{3F9F9AB8-7704-4FD2-85F8-E2D9C667ECFD}" destId="{6545BE6E-22A2-44E8-96CE-C4CA7AB0075C}" srcOrd="4" destOrd="0" parTransId="{2B17DEE1-563C-4A37-B028-15E6BF4066C5}" sibTransId="{6B77CEE5-DA13-470C-A7F9-76F5978C6BBB}"/>
    <dgm:cxn modelId="{4C3479F4-2CC1-41FC-AA25-FA086A513927}" type="presOf" srcId="{D7437889-50C5-4D8E-9996-AD46FCFF107A}" destId="{EC3452AD-44A8-409D-8C49-366B1506ACC9}" srcOrd="0" destOrd="0" presId="urn:microsoft.com/office/officeart/2005/8/layout/radial5"/>
    <dgm:cxn modelId="{E092721A-F101-4777-B37E-9E3FD5448D92}" srcId="{3F9F9AB8-7704-4FD2-85F8-E2D9C667ECFD}" destId="{1898228D-3BB8-4257-8087-A8F509217DFB}" srcOrd="0" destOrd="0" parTransId="{679F952A-987C-4C2C-A0EA-BC4CA5521964}" sibTransId="{265E47DD-AB23-448E-B6E2-985B2DDF31C9}"/>
    <dgm:cxn modelId="{66F3F1F5-85C4-4018-AD1E-9D9582339690}" type="presOf" srcId="{E8C5594F-70CF-4CC1-A115-3B680BC61A6C}" destId="{3F73B459-50FC-4538-B44D-1587E3828FA7}" srcOrd="1" destOrd="0" presId="urn:microsoft.com/office/officeart/2005/8/layout/radial5"/>
    <dgm:cxn modelId="{798A1C73-6A5E-4753-AE02-8223F4560469}" type="presOf" srcId="{907C7386-6603-4536-8E8A-A4C52F52CA21}" destId="{0838A0B1-AF92-4C5F-8C71-E23701C6E8B4}" srcOrd="0" destOrd="0" presId="urn:microsoft.com/office/officeart/2005/8/layout/radial5"/>
    <dgm:cxn modelId="{D92FD337-7B85-4DF7-8911-4DB4B4091C69}" type="presOf" srcId="{3F9F9AB8-7704-4FD2-85F8-E2D9C667ECFD}" destId="{773E1074-781F-4213-86E1-23F7AC6B430B}" srcOrd="0" destOrd="0" presId="urn:microsoft.com/office/officeart/2005/8/layout/radial5"/>
    <dgm:cxn modelId="{1E53470F-3B0D-4542-9EF7-D9F9FB9D7C9C}" srcId="{907C7386-6603-4536-8E8A-A4C52F52CA21}" destId="{64599917-70FE-4602-99E7-9CA26BCB5DDB}" srcOrd="1" destOrd="0" parTransId="{C5775EEA-5CB5-4203-A223-BF98E9BC1E2B}" sibTransId="{7BA33020-4945-4F35-95C3-627515288CF4}"/>
    <dgm:cxn modelId="{C924F7A9-463E-40E4-BA66-302058A88A1D}" srcId="{3F9F9AB8-7704-4FD2-85F8-E2D9C667ECFD}" destId="{2594C067-785B-49A4-B4F9-28BEFE91DA98}" srcOrd="5" destOrd="0" parTransId="{230E7DCA-4945-4C9B-842A-12F8840E1417}" sibTransId="{321D053C-36CC-4324-8A6E-F52C00A18E45}"/>
    <dgm:cxn modelId="{32E741DA-6D0C-4117-B674-45FE67B1B0EE}" type="presParOf" srcId="{0838A0B1-AF92-4C5F-8C71-E23701C6E8B4}" destId="{773E1074-781F-4213-86E1-23F7AC6B430B}" srcOrd="0" destOrd="0" presId="urn:microsoft.com/office/officeart/2005/8/layout/radial5"/>
    <dgm:cxn modelId="{4A4652EB-6D30-47A3-B4E2-ED1053AD88E1}" type="presParOf" srcId="{0838A0B1-AF92-4C5F-8C71-E23701C6E8B4}" destId="{FBFB5C5E-8105-40D5-A01D-EA29968E00E4}" srcOrd="1" destOrd="0" presId="urn:microsoft.com/office/officeart/2005/8/layout/radial5"/>
    <dgm:cxn modelId="{7DCD5B11-EBF9-4F65-A082-FBDE9B1C33F5}" type="presParOf" srcId="{FBFB5C5E-8105-40D5-A01D-EA29968E00E4}" destId="{80F709FE-8269-4D63-A26B-79D5F333C4A9}" srcOrd="0" destOrd="0" presId="urn:microsoft.com/office/officeart/2005/8/layout/radial5"/>
    <dgm:cxn modelId="{26879946-47BC-4832-B6D0-2ACE4830D780}" type="presParOf" srcId="{0838A0B1-AF92-4C5F-8C71-E23701C6E8B4}" destId="{EA84001C-28F8-4144-A01C-15C7AE27C077}" srcOrd="2" destOrd="0" presId="urn:microsoft.com/office/officeart/2005/8/layout/radial5"/>
    <dgm:cxn modelId="{264273D2-A789-4BD9-87F5-5D1150E6480F}" type="presParOf" srcId="{0838A0B1-AF92-4C5F-8C71-E23701C6E8B4}" destId="{1929EE09-4738-4B7A-A0DB-DE4800220AAE}" srcOrd="3" destOrd="0" presId="urn:microsoft.com/office/officeart/2005/8/layout/radial5"/>
    <dgm:cxn modelId="{47DCC914-549D-46FF-8FAD-209F18FC2894}" type="presParOf" srcId="{1929EE09-4738-4B7A-A0DB-DE4800220AAE}" destId="{D2F64780-8DC1-4B22-BEBD-DF4EFBDDFD2F}" srcOrd="0" destOrd="0" presId="urn:microsoft.com/office/officeart/2005/8/layout/radial5"/>
    <dgm:cxn modelId="{9F92DE5E-692C-413B-AA70-B6C37F2DD396}" type="presParOf" srcId="{0838A0B1-AF92-4C5F-8C71-E23701C6E8B4}" destId="{8BBCCD80-B87C-4E1E-A90C-F422469FB954}" srcOrd="4" destOrd="0" presId="urn:microsoft.com/office/officeart/2005/8/layout/radial5"/>
    <dgm:cxn modelId="{4C6FCA56-EA68-431D-A3AA-DFD5FD90F46F}" type="presParOf" srcId="{0838A0B1-AF92-4C5F-8C71-E23701C6E8B4}" destId="{498C893D-4022-4141-B56E-C598632893E4}" srcOrd="5" destOrd="0" presId="urn:microsoft.com/office/officeart/2005/8/layout/radial5"/>
    <dgm:cxn modelId="{04CFB015-ACFC-43EA-A389-5E73C1EA5C37}" type="presParOf" srcId="{498C893D-4022-4141-B56E-C598632893E4}" destId="{3F73B459-50FC-4538-B44D-1587E3828FA7}" srcOrd="0" destOrd="0" presId="urn:microsoft.com/office/officeart/2005/8/layout/radial5"/>
    <dgm:cxn modelId="{2B8BA1E3-F601-448E-841C-D5F12EBC1FDF}" type="presParOf" srcId="{0838A0B1-AF92-4C5F-8C71-E23701C6E8B4}" destId="{A2752BA5-35D3-41DA-AAFC-EDECB2B93FBD}" srcOrd="6" destOrd="0" presId="urn:microsoft.com/office/officeart/2005/8/layout/radial5"/>
    <dgm:cxn modelId="{23C6C29F-DB8A-4305-A865-3BC319841F76}" type="presParOf" srcId="{0838A0B1-AF92-4C5F-8C71-E23701C6E8B4}" destId="{5FF3BCA7-7F8B-449A-BDA6-056BDBED20C5}" srcOrd="7" destOrd="0" presId="urn:microsoft.com/office/officeart/2005/8/layout/radial5"/>
    <dgm:cxn modelId="{3322BC50-E348-4566-AE4D-5BB817C6FF78}" type="presParOf" srcId="{5FF3BCA7-7F8B-449A-BDA6-056BDBED20C5}" destId="{E001E583-B24B-4447-86A7-C3C1E94A6027}" srcOrd="0" destOrd="0" presId="urn:microsoft.com/office/officeart/2005/8/layout/radial5"/>
    <dgm:cxn modelId="{DC7DC1D8-CA27-463D-A6E9-6937FFE684B2}" type="presParOf" srcId="{0838A0B1-AF92-4C5F-8C71-E23701C6E8B4}" destId="{EC3452AD-44A8-409D-8C49-366B1506ACC9}" srcOrd="8" destOrd="0" presId="urn:microsoft.com/office/officeart/2005/8/layout/radial5"/>
    <dgm:cxn modelId="{D1025195-EAF7-49C7-8E04-B96E229CF63A}" type="presParOf" srcId="{0838A0B1-AF92-4C5F-8C71-E23701C6E8B4}" destId="{A6FBCF0F-C9E5-4238-9156-AB47048A5111}" srcOrd="9" destOrd="0" presId="urn:microsoft.com/office/officeart/2005/8/layout/radial5"/>
    <dgm:cxn modelId="{C1D630C6-80A0-422F-8527-5F87B5F4DB52}" type="presParOf" srcId="{A6FBCF0F-C9E5-4238-9156-AB47048A5111}" destId="{0796C83E-0F75-4B66-8379-90884D924D5D}" srcOrd="0" destOrd="0" presId="urn:microsoft.com/office/officeart/2005/8/layout/radial5"/>
    <dgm:cxn modelId="{C3F1E5E7-A829-4AE9-BF1F-F2511FF7A716}" type="presParOf" srcId="{0838A0B1-AF92-4C5F-8C71-E23701C6E8B4}" destId="{A92C2FC6-7307-4FE4-B7D4-2C95E76F68F8}" srcOrd="10" destOrd="0" presId="urn:microsoft.com/office/officeart/2005/8/layout/radial5"/>
    <dgm:cxn modelId="{3C89FF34-DFB1-4EBC-8253-A6D609D07311}" type="presParOf" srcId="{0838A0B1-AF92-4C5F-8C71-E23701C6E8B4}" destId="{AECCA0C2-4DFF-4365-948A-E54B3544D1EC}" srcOrd="11" destOrd="0" presId="urn:microsoft.com/office/officeart/2005/8/layout/radial5"/>
    <dgm:cxn modelId="{F95ADAF4-079F-4983-B8C9-6E0EA2F116FC}" type="presParOf" srcId="{AECCA0C2-4DFF-4365-948A-E54B3544D1EC}" destId="{8E82C464-BA5C-48CD-A104-AFCE0F179095}" srcOrd="0" destOrd="0" presId="urn:microsoft.com/office/officeart/2005/8/layout/radial5"/>
    <dgm:cxn modelId="{565BE924-BBB3-4DF9-8302-526C0D7DB9CA}" type="presParOf" srcId="{0838A0B1-AF92-4C5F-8C71-E23701C6E8B4}" destId="{4F51B44C-A3F5-42E1-89AB-0F33ECDB6DFC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7C7386-6603-4536-8E8A-A4C52F52CA21}" type="doc">
      <dgm:prSet loTypeId="urn:microsoft.com/office/officeart/2005/8/layout/radial1" loCatId="relationship" qsTypeId="urn:microsoft.com/office/officeart/2005/8/quickstyle/3d4" qsCatId="3D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3F9F9AB8-7704-4FD2-85F8-E2D9C667ECFD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rgbClr val="0000FF"/>
              </a:solidFill>
            </a:rPr>
            <a:t>Формы взаимодействия с родителями</a:t>
          </a:r>
          <a:endParaRPr lang="ru-RU" sz="2400" b="1" dirty="0">
            <a:solidFill>
              <a:srgbClr val="0000FF"/>
            </a:solidFill>
          </a:endParaRPr>
        </a:p>
      </dgm:t>
    </dgm:pt>
    <dgm:pt modelId="{CB8AB9A1-F769-4DF0-B768-BD2357F54A57}" type="parTrans" cxnId="{2B1C741B-74E4-444D-AB84-3A1F61591311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374F2AE-94D6-40F7-A965-AC01F55C8C0E}" type="sibTrans" cxnId="{2B1C741B-74E4-444D-AB84-3A1F61591311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B70D670-E18F-4790-8D6E-FAC881FAB98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000FF"/>
              </a:solidFill>
            </a:rPr>
            <a:t>Просмотр открытых занятий</a:t>
          </a:r>
          <a:endParaRPr lang="ru-RU" sz="1400" b="1" dirty="0">
            <a:solidFill>
              <a:srgbClr val="0000FF"/>
            </a:solidFill>
          </a:endParaRPr>
        </a:p>
      </dgm:t>
    </dgm:pt>
    <dgm:pt modelId="{94CE4BEF-DEC5-491D-A289-AB7F5AFA84C5}" type="parTrans" cxnId="{8879FA2C-773F-481E-AEB2-2598B22BBB08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CC6F893-963F-4718-AB32-05AE9AE689B2}" type="sibTrans" cxnId="{8879FA2C-773F-481E-AEB2-2598B22BBB0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545BE6E-22A2-44E8-96CE-C4CA7AB0075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000FF"/>
              </a:solidFill>
            </a:rPr>
            <a:t>Привлечение родителей к подбору материалов для изготовления кукол</a:t>
          </a:r>
          <a:endParaRPr lang="ru-RU" sz="1400" b="1" dirty="0">
            <a:solidFill>
              <a:srgbClr val="0000FF"/>
            </a:solidFill>
          </a:endParaRPr>
        </a:p>
      </dgm:t>
    </dgm:pt>
    <dgm:pt modelId="{2B17DEE1-563C-4A37-B028-15E6BF4066C5}" type="parTrans" cxnId="{F58150D7-50A8-44ED-82A3-E70A8D92A152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B77CEE5-DA13-470C-A7F9-76F5978C6BBB}" type="sibTrans" cxnId="{F58150D7-50A8-44ED-82A3-E70A8D92A15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594C067-785B-49A4-B4F9-28BEFE91DA98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000FF"/>
              </a:solidFill>
            </a:rPr>
            <a:t>Проектная деятельность</a:t>
          </a:r>
          <a:endParaRPr lang="ru-RU" sz="1400" b="1" dirty="0">
            <a:solidFill>
              <a:srgbClr val="0000FF"/>
            </a:solidFill>
          </a:endParaRPr>
        </a:p>
      </dgm:t>
    </dgm:pt>
    <dgm:pt modelId="{230E7DCA-4945-4C9B-842A-12F8840E1417}" type="parTrans" cxnId="{C924F7A9-463E-40E4-BA66-302058A88A1D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21D053C-36CC-4324-8A6E-F52C00A18E45}" type="sibTrans" cxnId="{C924F7A9-463E-40E4-BA66-302058A88A1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49D42B6-3AC0-4BBE-855F-C6CF015DB603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000FF"/>
              </a:solidFill>
            </a:rPr>
            <a:t>Проведение совместных календарных праздников</a:t>
          </a:r>
          <a:endParaRPr lang="ru-RU" sz="1400" b="1" dirty="0">
            <a:solidFill>
              <a:srgbClr val="0000FF"/>
            </a:solidFill>
          </a:endParaRPr>
        </a:p>
      </dgm:t>
    </dgm:pt>
    <dgm:pt modelId="{19067DCA-2079-44FB-A2CF-8506CB7C4E4B}" type="parTrans" cxnId="{080801BA-C565-4C78-BA1A-DBCC827BA29D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2BE6473-7F6D-468B-AA80-D38C3B575D77}" type="sibTrans" cxnId="{080801BA-C565-4C78-BA1A-DBCC827BA29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898228D-3BB8-4257-8087-A8F509217DFB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000FF"/>
              </a:solidFill>
            </a:rPr>
            <a:t>Родительские собрания</a:t>
          </a:r>
          <a:endParaRPr lang="ru-RU" sz="1400" b="1" dirty="0">
            <a:solidFill>
              <a:srgbClr val="0000FF"/>
            </a:solidFill>
          </a:endParaRPr>
        </a:p>
      </dgm:t>
    </dgm:pt>
    <dgm:pt modelId="{679F952A-987C-4C2C-A0EA-BC4CA5521964}" type="parTrans" cxnId="{E092721A-F101-4777-B37E-9E3FD5448D92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65E47DD-AB23-448E-B6E2-985B2DDF31C9}" type="sibTrans" cxnId="{E092721A-F101-4777-B37E-9E3FD5448D9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BC90F45-269E-4678-AD94-ABF67547E281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000FF"/>
              </a:solidFill>
            </a:rPr>
            <a:t>Анкетирование</a:t>
          </a:r>
          <a:endParaRPr lang="ru-RU" sz="1400" b="1" dirty="0">
            <a:solidFill>
              <a:srgbClr val="0000FF"/>
            </a:solidFill>
          </a:endParaRPr>
        </a:p>
      </dgm:t>
    </dgm:pt>
    <dgm:pt modelId="{F3C01EFF-F6C1-4C72-BECF-5AD2198910CC}" type="parTrans" cxnId="{E770529A-8812-414A-8392-B06C86B71FFA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A318785-6569-444A-9311-FD2D134F0F89}" type="sibTrans" cxnId="{E770529A-8812-414A-8392-B06C86B71FF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5BF5CD4-3F5D-459D-BD76-7A96B9B09B0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000FF"/>
              </a:solidFill>
            </a:rPr>
            <a:t>Мастер-классы</a:t>
          </a:r>
          <a:endParaRPr lang="ru-RU" sz="1400" b="1" dirty="0">
            <a:solidFill>
              <a:srgbClr val="0000FF"/>
            </a:solidFill>
          </a:endParaRPr>
        </a:p>
      </dgm:t>
    </dgm:pt>
    <dgm:pt modelId="{E8C5594F-70CF-4CC1-A115-3B680BC61A6C}" type="parTrans" cxnId="{8FA26778-EC17-4525-8FA7-5A794CD5BE50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8A12E29-AA74-46AF-9DFC-1C043108DF11}" type="sibTrans" cxnId="{8FA26778-EC17-4525-8FA7-5A794CD5BE5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59311AD-CEA9-461C-9E0D-FE119169B23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000FF"/>
              </a:solidFill>
            </a:rPr>
            <a:t>Консультации, буклеты, журналы для  родителей </a:t>
          </a:r>
          <a:endParaRPr lang="ru-RU" sz="1400" b="1" dirty="0">
            <a:solidFill>
              <a:srgbClr val="0000FF"/>
            </a:solidFill>
          </a:endParaRPr>
        </a:p>
      </dgm:t>
    </dgm:pt>
    <dgm:pt modelId="{5D45DB1C-201A-422A-B483-3DEA6600DF4D}" type="parTrans" cxnId="{CD7B82DF-804D-4388-9E7E-93349FE4CE64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2AD2A6B-6B6C-4857-8FB2-5A01B4EBD8E2}" type="sibTrans" cxnId="{CD7B82DF-804D-4388-9E7E-93349FE4CE6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4599917-70FE-4602-99E7-9CA26BCB5DDB}">
      <dgm:prSet/>
      <dgm:spPr/>
      <dgm:t>
        <a:bodyPr/>
        <a:lstStyle/>
        <a:p>
          <a:endParaRPr lang="ru-RU" dirty="0"/>
        </a:p>
      </dgm:t>
    </dgm:pt>
    <dgm:pt modelId="{C5775EEA-5CB5-4203-A223-BF98E9BC1E2B}" type="parTrans" cxnId="{1E53470F-3B0D-4542-9EF7-D9F9FB9D7C9C}">
      <dgm:prSet/>
      <dgm:spPr/>
      <dgm:t>
        <a:bodyPr/>
        <a:lstStyle/>
        <a:p>
          <a:endParaRPr lang="ru-RU"/>
        </a:p>
      </dgm:t>
    </dgm:pt>
    <dgm:pt modelId="{7BA33020-4945-4F35-95C3-627515288CF4}" type="sibTrans" cxnId="{1E53470F-3B0D-4542-9EF7-D9F9FB9D7C9C}">
      <dgm:prSet/>
      <dgm:spPr/>
      <dgm:t>
        <a:bodyPr/>
        <a:lstStyle/>
        <a:p>
          <a:endParaRPr lang="ru-RU"/>
        </a:p>
      </dgm:t>
    </dgm:pt>
    <dgm:pt modelId="{D7437889-50C5-4D8E-9996-AD46FCFF107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000FF"/>
              </a:solidFill>
            </a:rPr>
            <a:t>Конкурсы поделок народных кукол</a:t>
          </a:r>
          <a:endParaRPr lang="ru-RU" sz="1400" b="1" dirty="0">
            <a:solidFill>
              <a:srgbClr val="0000FF"/>
            </a:solidFill>
          </a:endParaRPr>
        </a:p>
      </dgm:t>
    </dgm:pt>
    <dgm:pt modelId="{84A38008-8003-4F20-8825-A06A6299B352}" type="parTrans" cxnId="{3ADC098F-F780-466C-8F03-453AF0AD2AD0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1F720837-984A-4694-A4E7-1F5C3F888BC0}" type="sibTrans" cxnId="{3ADC098F-F780-466C-8F03-453AF0AD2AD0}">
      <dgm:prSet/>
      <dgm:spPr/>
      <dgm:t>
        <a:bodyPr/>
        <a:lstStyle/>
        <a:p>
          <a:endParaRPr lang="ru-RU"/>
        </a:p>
      </dgm:t>
    </dgm:pt>
    <dgm:pt modelId="{0128A008-163A-48A7-BA10-2A64AB8E13E5}">
      <dgm:prSet custScaleX="240251" custRadScaleRad="149624" custRadScaleInc="13254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prstGeom prst="flowChartAlternateProcess">
          <a:avLst/>
        </a:prstGeom>
      </dgm:spPr>
      <dgm:t>
        <a:bodyPr/>
        <a:lstStyle/>
        <a:p>
          <a:endParaRPr lang="ru-RU" dirty="0"/>
        </a:p>
      </dgm:t>
    </dgm:pt>
    <dgm:pt modelId="{31EF6C71-E0D7-4D1B-A6D4-7B56BD5489BB}" type="parTrans" cxnId="{68636C80-6415-4417-88A1-37BF53B49C71}">
      <dgm:prSet custScaleY="51539"/>
      <dgm:spPr/>
      <dgm:t>
        <a:bodyPr/>
        <a:lstStyle/>
        <a:p>
          <a:endParaRPr lang="ru-RU"/>
        </a:p>
      </dgm:t>
    </dgm:pt>
    <dgm:pt modelId="{AFB299DF-70CA-4861-A800-2712FB8C7404}" type="sibTrans" cxnId="{68636C80-6415-4417-88A1-37BF53B49C71}">
      <dgm:prSet/>
      <dgm:spPr/>
      <dgm:t>
        <a:bodyPr/>
        <a:lstStyle/>
        <a:p>
          <a:endParaRPr lang="ru-RU"/>
        </a:p>
      </dgm:t>
    </dgm:pt>
    <dgm:pt modelId="{BADBCFFC-9FCA-4741-8993-22B44FAC6090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0000FF"/>
              </a:solidFill>
            </a:rPr>
            <a:t>«Заочные экскурсии» в музей народных мастеров с использованием Интернет-ресурсов</a:t>
          </a:r>
          <a:endParaRPr lang="ru-RU" sz="1400" b="1" dirty="0">
            <a:solidFill>
              <a:srgbClr val="0000FF"/>
            </a:solidFill>
          </a:endParaRPr>
        </a:p>
      </dgm:t>
    </dgm:pt>
    <dgm:pt modelId="{E675200D-FEAE-4B8A-8520-D985D710CD6B}" type="sibTrans" cxnId="{E9823581-DE62-4407-819C-0A215247112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96EDB20-27BB-422E-AE0E-AED0FA02DB1F}" type="parTrans" cxnId="{E9823581-DE62-4407-819C-0A2152471124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8909962-0D23-494C-83AA-5E82E674472D}" type="pres">
      <dgm:prSet presAssocID="{907C7386-6603-4536-8E8A-A4C52F52CA2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1495B1-220B-492E-810D-B557E10EE5B9}" type="pres">
      <dgm:prSet presAssocID="{3F9F9AB8-7704-4FD2-85F8-E2D9C667ECFD}" presName="centerShape" presStyleLbl="node0" presStyleIdx="0" presStyleCnt="1" custScaleX="333701" custScaleY="191569" custLinFactNeighborX="-4187" custLinFactNeighborY="-1831"/>
      <dgm:spPr/>
      <dgm:t>
        <a:bodyPr/>
        <a:lstStyle/>
        <a:p>
          <a:endParaRPr lang="ru-RU"/>
        </a:p>
      </dgm:t>
    </dgm:pt>
    <dgm:pt modelId="{EBA865AE-46F9-430E-812C-8EC40E280E33}" type="pres">
      <dgm:prSet presAssocID="{679F952A-987C-4C2C-A0EA-BC4CA5521964}" presName="Name9" presStyleLbl="parChTrans1D2" presStyleIdx="0" presStyleCnt="10"/>
      <dgm:spPr/>
      <dgm:t>
        <a:bodyPr/>
        <a:lstStyle/>
        <a:p>
          <a:endParaRPr lang="ru-RU"/>
        </a:p>
      </dgm:t>
    </dgm:pt>
    <dgm:pt modelId="{F525FD74-7F58-4008-BF4C-FF572D338ECA}" type="pres">
      <dgm:prSet presAssocID="{679F952A-987C-4C2C-A0EA-BC4CA5521964}" presName="connTx" presStyleLbl="parChTrans1D2" presStyleIdx="0" presStyleCnt="10"/>
      <dgm:spPr/>
      <dgm:t>
        <a:bodyPr/>
        <a:lstStyle/>
        <a:p>
          <a:endParaRPr lang="ru-RU"/>
        </a:p>
      </dgm:t>
    </dgm:pt>
    <dgm:pt modelId="{0B9FA8FA-77AC-4F11-9EF7-964927D9A3B1}" type="pres">
      <dgm:prSet presAssocID="{1898228D-3BB8-4257-8087-A8F509217DFB}" presName="node" presStyleLbl="node1" presStyleIdx="0" presStyleCnt="10" custScaleX="181587" custScaleY="123474" custRadScaleRad="92072" custRadScaleInc="-6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8BD0F7-837C-4EDB-9C6A-8B5ADFBE8E5F}" type="pres">
      <dgm:prSet presAssocID="{19067DCA-2079-44FB-A2CF-8506CB7C4E4B}" presName="Name9" presStyleLbl="parChTrans1D2" presStyleIdx="1" presStyleCnt="10"/>
      <dgm:spPr/>
      <dgm:t>
        <a:bodyPr/>
        <a:lstStyle/>
        <a:p>
          <a:endParaRPr lang="ru-RU"/>
        </a:p>
      </dgm:t>
    </dgm:pt>
    <dgm:pt modelId="{21B01731-BBCF-45BA-BF42-3998C1B1DF92}" type="pres">
      <dgm:prSet presAssocID="{19067DCA-2079-44FB-A2CF-8506CB7C4E4B}" presName="connTx" presStyleLbl="parChTrans1D2" presStyleIdx="1" presStyleCnt="10"/>
      <dgm:spPr/>
      <dgm:t>
        <a:bodyPr/>
        <a:lstStyle/>
        <a:p>
          <a:endParaRPr lang="ru-RU"/>
        </a:p>
      </dgm:t>
    </dgm:pt>
    <dgm:pt modelId="{846AE7DA-59C9-43DC-A493-0CB3C64B1DB1}" type="pres">
      <dgm:prSet presAssocID="{349D42B6-3AC0-4BBE-855F-C6CF015DB603}" presName="node" presStyleLbl="node1" presStyleIdx="1" presStyleCnt="10" custScaleX="213444" custScaleY="136925" custRadScaleRad="129256" custRadScaleInc="584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E1EA58-AE05-4A16-96E2-D81D92CE47AE}" type="pres">
      <dgm:prSet presAssocID="{5D45DB1C-201A-422A-B483-3DEA6600DF4D}" presName="Name9" presStyleLbl="parChTrans1D2" presStyleIdx="2" presStyleCnt="10"/>
      <dgm:spPr/>
      <dgm:t>
        <a:bodyPr/>
        <a:lstStyle/>
        <a:p>
          <a:endParaRPr lang="ru-RU"/>
        </a:p>
      </dgm:t>
    </dgm:pt>
    <dgm:pt modelId="{DF320D96-0414-432C-A8B4-C792CA02F50F}" type="pres">
      <dgm:prSet presAssocID="{5D45DB1C-201A-422A-B483-3DEA6600DF4D}" presName="connTx" presStyleLbl="parChTrans1D2" presStyleIdx="2" presStyleCnt="10"/>
      <dgm:spPr/>
      <dgm:t>
        <a:bodyPr/>
        <a:lstStyle/>
        <a:p>
          <a:endParaRPr lang="ru-RU"/>
        </a:p>
      </dgm:t>
    </dgm:pt>
    <dgm:pt modelId="{7AD04EE9-475E-48D5-8C50-A60C20241172}" type="pres">
      <dgm:prSet presAssocID="{559311AD-CEA9-461C-9E0D-FE119169B23C}" presName="node" presStyleLbl="node1" presStyleIdx="2" presStyleCnt="10" custScaleX="173576" custScaleY="132187" custRadScaleRad="118304" custRadScaleInc="37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A20CCA-CBA4-4D33-A1A2-C83101AB4E03}" type="pres">
      <dgm:prSet presAssocID="{E8C5594F-70CF-4CC1-A115-3B680BC61A6C}" presName="Name9" presStyleLbl="parChTrans1D2" presStyleIdx="3" presStyleCnt="10"/>
      <dgm:spPr/>
      <dgm:t>
        <a:bodyPr/>
        <a:lstStyle/>
        <a:p>
          <a:endParaRPr lang="ru-RU"/>
        </a:p>
      </dgm:t>
    </dgm:pt>
    <dgm:pt modelId="{6AA1569C-72D4-4FAD-9C9E-395684C36478}" type="pres">
      <dgm:prSet presAssocID="{E8C5594F-70CF-4CC1-A115-3B680BC61A6C}" presName="connTx" presStyleLbl="parChTrans1D2" presStyleIdx="3" presStyleCnt="10"/>
      <dgm:spPr/>
      <dgm:t>
        <a:bodyPr/>
        <a:lstStyle/>
        <a:p>
          <a:endParaRPr lang="ru-RU"/>
        </a:p>
      </dgm:t>
    </dgm:pt>
    <dgm:pt modelId="{D40D670D-FD71-4FDB-A302-870957009EE8}" type="pres">
      <dgm:prSet presAssocID="{D5BF5CD4-3F5D-459D-BD76-7A96B9B09B0C}" presName="node" presStyleLbl="node1" presStyleIdx="3" presStyleCnt="10" custScaleX="159826" custScaleY="120494" custRadScaleRad="119484" custRadScaleInc="77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12D4E-093F-4127-8CD3-C5DE665501A9}" type="pres">
      <dgm:prSet presAssocID="{F3C01EFF-F6C1-4C72-BECF-5AD2198910CC}" presName="Name9" presStyleLbl="parChTrans1D2" presStyleIdx="4" presStyleCnt="10"/>
      <dgm:spPr/>
      <dgm:t>
        <a:bodyPr/>
        <a:lstStyle/>
        <a:p>
          <a:endParaRPr lang="ru-RU"/>
        </a:p>
      </dgm:t>
    </dgm:pt>
    <dgm:pt modelId="{D8CA0244-7F08-452A-9985-61174854BA3D}" type="pres">
      <dgm:prSet presAssocID="{F3C01EFF-F6C1-4C72-BECF-5AD2198910CC}" presName="connTx" presStyleLbl="parChTrans1D2" presStyleIdx="4" presStyleCnt="10"/>
      <dgm:spPr/>
      <dgm:t>
        <a:bodyPr/>
        <a:lstStyle/>
        <a:p>
          <a:endParaRPr lang="ru-RU"/>
        </a:p>
      </dgm:t>
    </dgm:pt>
    <dgm:pt modelId="{280FBECB-D2C1-43B6-9478-0A6E853BA217}" type="pres">
      <dgm:prSet presAssocID="{9BC90F45-269E-4678-AD94-ABF67547E281}" presName="node" presStyleLbl="node1" presStyleIdx="4" presStyleCnt="10" custScaleX="179252" custScaleY="111010" custRadScaleRad="160487" custRadScaleInc="463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E506B-1B23-4553-8B65-9670E64EA85F}" type="pres">
      <dgm:prSet presAssocID="{84A38008-8003-4F20-8825-A06A6299B352}" presName="Name9" presStyleLbl="parChTrans1D2" presStyleIdx="5" presStyleCnt="10"/>
      <dgm:spPr/>
      <dgm:t>
        <a:bodyPr/>
        <a:lstStyle/>
        <a:p>
          <a:endParaRPr lang="ru-RU"/>
        </a:p>
      </dgm:t>
    </dgm:pt>
    <dgm:pt modelId="{C20D3673-F792-417D-999E-E9611D243EDD}" type="pres">
      <dgm:prSet presAssocID="{84A38008-8003-4F20-8825-A06A6299B352}" presName="connTx" presStyleLbl="parChTrans1D2" presStyleIdx="5" presStyleCnt="10"/>
      <dgm:spPr/>
      <dgm:t>
        <a:bodyPr/>
        <a:lstStyle/>
        <a:p>
          <a:endParaRPr lang="ru-RU"/>
        </a:p>
      </dgm:t>
    </dgm:pt>
    <dgm:pt modelId="{F3ADB95D-3FEF-423E-8378-5EDEDD1441BD}" type="pres">
      <dgm:prSet presAssocID="{D7437889-50C5-4D8E-9996-AD46FCFF107A}" presName="node" presStyleLbl="node1" presStyleIdx="5" presStyleCnt="10" custScaleX="173958" custScaleY="139840" custRadScaleRad="97529" custRadScaleInc="925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8421A0-FC15-479C-9C05-F76A07C7C63A}" type="pres">
      <dgm:prSet presAssocID="{94CE4BEF-DEC5-491D-A289-AB7F5AFA84C5}" presName="Name9" presStyleLbl="parChTrans1D2" presStyleIdx="6" presStyleCnt="10"/>
      <dgm:spPr/>
      <dgm:t>
        <a:bodyPr/>
        <a:lstStyle/>
        <a:p>
          <a:endParaRPr lang="ru-RU"/>
        </a:p>
      </dgm:t>
    </dgm:pt>
    <dgm:pt modelId="{5107EDC5-E8D3-4F62-89EA-8CBC598B6517}" type="pres">
      <dgm:prSet presAssocID="{94CE4BEF-DEC5-491D-A289-AB7F5AFA84C5}" presName="connTx" presStyleLbl="parChTrans1D2" presStyleIdx="6" presStyleCnt="10"/>
      <dgm:spPr/>
      <dgm:t>
        <a:bodyPr/>
        <a:lstStyle/>
        <a:p>
          <a:endParaRPr lang="ru-RU"/>
        </a:p>
      </dgm:t>
    </dgm:pt>
    <dgm:pt modelId="{DC1216D5-820A-4A30-A738-20D37D591DFA}" type="pres">
      <dgm:prSet presAssocID="{6B70D670-E18F-4790-8D6E-FAC881FAB989}" presName="node" presStyleLbl="node1" presStyleIdx="6" presStyleCnt="10" custScaleX="136836" custScaleY="122562" custRadScaleRad="141332" custRadScaleInc="195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D43548-2C1E-48A1-B414-4679E2EF30DC}" type="pres">
      <dgm:prSet presAssocID="{296EDB20-27BB-422E-AE0E-AED0FA02DB1F}" presName="Name9" presStyleLbl="parChTrans1D2" presStyleIdx="7" presStyleCnt="10"/>
      <dgm:spPr/>
      <dgm:t>
        <a:bodyPr/>
        <a:lstStyle/>
        <a:p>
          <a:endParaRPr lang="ru-RU"/>
        </a:p>
      </dgm:t>
    </dgm:pt>
    <dgm:pt modelId="{71997AB1-FE05-400E-8609-A5C719C630B0}" type="pres">
      <dgm:prSet presAssocID="{296EDB20-27BB-422E-AE0E-AED0FA02DB1F}" presName="connTx" presStyleLbl="parChTrans1D2" presStyleIdx="7" presStyleCnt="10"/>
      <dgm:spPr/>
      <dgm:t>
        <a:bodyPr/>
        <a:lstStyle/>
        <a:p>
          <a:endParaRPr lang="ru-RU"/>
        </a:p>
      </dgm:t>
    </dgm:pt>
    <dgm:pt modelId="{C7D30429-3CBB-491E-A4C7-7D500EFB638D}" type="pres">
      <dgm:prSet presAssocID="{BADBCFFC-9FCA-4741-8993-22B44FAC6090}" presName="node" presStyleLbl="node1" presStyleIdx="7" presStyleCnt="10" custScaleX="221956" custScaleY="130874" custRadScaleRad="117913" custRadScaleInc="-593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2EEB72-312B-4C9E-AC1F-2E780A101C87}" type="pres">
      <dgm:prSet presAssocID="{2B17DEE1-563C-4A37-B028-15E6BF4066C5}" presName="Name9" presStyleLbl="parChTrans1D2" presStyleIdx="8" presStyleCnt="10"/>
      <dgm:spPr/>
      <dgm:t>
        <a:bodyPr/>
        <a:lstStyle/>
        <a:p>
          <a:endParaRPr lang="ru-RU"/>
        </a:p>
      </dgm:t>
    </dgm:pt>
    <dgm:pt modelId="{0CB0EBAD-05D8-427E-B457-392440E73F24}" type="pres">
      <dgm:prSet presAssocID="{2B17DEE1-563C-4A37-B028-15E6BF4066C5}" presName="connTx" presStyleLbl="parChTrans1D2" presStyleIdx="8" presStyleCnt="10"/>
      <dgm:spPr/>
      <dgm:t>
        <a:bodyPr/>
        <a:lstStyle/>
        <a:p>
          <a:endParaRPr lang="ru-RU"/>
        </a:p>
      </dgm:t>
    </dgm:pt>
    <dgm:pt modelId="{20159C66-1D43-439B-AD88-103B6F2AAA39}" type="pres">
      <dgm:prSet presAssocID="{6545BE6E-22A2-44E8-96CE-C4CA7AB0075C}" presName="node" presStyleLbl="node1" presStyleIdx="8" presStyleCnt="10" custScaleX="192480" custScaleY="160227" custRadScaleRad="123270" custRadScaleInc="1362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100381-4F6D-4D3C-B88C-96798646A520}" type="pres">
      <dgm:prSet presAssocID="{230E7DCA-4945-4C9B-842A-12F8840E1417}" presName="Name9" presStyleLbl="parChTrans1D2" presStyleIdx="9" presStyleCnt="10"/>
      <dgm:spPr/>
      <dgm:t>
        <a:bodyPr/>
        <a:lstStyle/>
        <a:p>
          <a:endParaRPr lang="ru-RU"/>
        </a:p>
      </dgm:t>
    </dgm:pt>
    <dgm:pt modelId="{D45498A4-4847-466D-A605-478248E7FC60}" type="pres">
      <dgm:prSet presAssocID="{230E7DCA-4945-4C9B-842A-12F8840E1417}" presName="connTx" presStyleLbl="parChTrans1D2" presStyleIdx="9" presStyleCnt="10"/>
      <dgm:spPr/>
      <dgm:t>
        <a:bodyPr/>
        <a:lstStyle/>
        <a:p>
          <a:endParaRPr lang="ru-RU"/>
        </a:p>
      </dgm:t>
    </dgm:pt>
    <dgm:pt modelId="{DD1724D1-91A9-4D7D-A762-7DF7FFD653F7}" type="pres">
      <dgm:prSet presAssocID="{2594C067-785B-49A4-B4F9-28BEFE91DA98}" presName="node" presStyleLbl="node1" presStyleIdx="9" presStyleCnt="10" custScaleX="160170" custScaleY="123080" custRadScaleRad="136215" custRadScaleInc="-2544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DC098F-F780-466C-8F03-453AF0AD2AD0}" srcId="{3F9F9AB8-7704-4FD2-85F8-E2D9C667ECFD}" destId="{D7437889-50C5-4D8E-9996-AD46FCFF107A}" srcOrd="5" destOrd="0" parTransId="{84A38008-8003-4F20-8825-A06A6299B352}" sibTransId="{1F720837-984A-4694-A4E7-1F5C3F888BC0}"/>
    <dgm:cxn modelId="{F58150D7-50A8-44ED-82A3-E70A8D92A152}" srcId="{3F9F9AB8-7704-4FD2-85F8-E2D9C667ECFD}" destId="{6545BE6E-22A2-44E8-96CE-C4CA7AB0075C}" srcOrd="8" destOrd="0" parTransId="{2B17DEE1-563C-4A37-B028-15E6BF4066C5}" sibTransId="{6B77CEE5-DA13-470C-A7F9-76F5978C6BBB}"/>
    <dgm:cxn modelId="{3442BE03-3E30-42ED-BC82-9FAECAC130CC}" type="presOf" srcId="{84A38008-8003-4F20-8825-A06A6299B352}" destId="{156E506B-1B23-4553-8B65-9670E64EA85F}" srcOrd="0" destOrd="0" presId="urn:microsoft.com/office/officeart/2005/8/layout/radial1"/>
    <dgm:cxn modelId="{4A4A4F55-16BC-40F3-87B9-E280CCC69670}" type="presOf" srcId="{5D45DB1C-201A-422A-B483-3DEA6600DF4D}" destId="{FAE1EA58-AE05-4A16-96E2-D81D92CE47AE}" srcOrd="0" destOrd="0" presId="urn:microsoft.com/office/officeart/2005/8/layout/radial1"/>
    <dgm:cxn modelId="{E9823581-DE62-4407-819C-0A2152471124}" srcId="{3F9F9AB8-7704-4FD2-85F8-E2D9C667ECFD}" destId="{BADBCFFC-9FCA-4741-8993-22B44FAC6090}" srcOrd="7" destOrd="0" parTransId="{296EDB20-27BB-422E-AE0E-AED0FA02DB1F}" sibTransId="{E675200D-FEAE-4B8A-8520-D985D710CD6B}"/>
    <dgm:cxn modelId="{3CF893FC-4878-4421-B21D-8C032D82FB96}" type="presOf" srcId="{3F9F9AB8-7704-4FD2-85F8-E2D9C667ECFD}" destId="{A21495B1-220B-492E-810D-B557E10EE5B9}" srcOrd="0" destOrd="0" presId="urn:microsoft.com/office/officeart/2005/8/layout/radial1"/>
    <dgm:cxn modelId="{D1278CB9-F403-4146-A2A2-A34B8486BE38}" type="presOf" srcId="{230E7DCA-4945-4C9B-842A-12F8840E1417}" destId="{2C100381-4F6D-4D3C-B88C-96798646A520}" srcOrd="0" destOrd="0" presId="urn:microsoft.com/office/officeart/2005/8/layout/radial1"/>
    <dgm:cxn modelId="{E092721A-F101-4777-B37E-9E3FD5448D92}" srcId="{3F9F9AB8-7704-4FD2-85F8-E2D9C667ECFD}" destId="{1898228D-3BB8-4257-8087-A8F509217DFB}" srcOrd="0" destOrd="0" parTransId="{679F952A-987C-4C2C-A0EA-BC4CA5521964}" sibTransId="{265E47DD-AB23-448E-B6E2-985B2DDF31C9}"/>
    <dgm:cxn modelId="{8FA26778-EC17-4525-8FA7-5A794CD5BE50}" srcId="{3F9F9AB8-7704-4FD2-85F8-E2D9C667ECFD}" destId="{D5BF5CD4-3F5D-459D-BD76-7A96B9B09B0C}" srcOrd="3" destOrd="0" parTransId="{E8C5594F-70CF-4CC1-A115-3B680BC61A6C}" sibTransId="{18A12E29-AA74-46AF-9DFC-1C043108DF11}"/>
    <dgm:cxn modelId="{1E53470F-3B0D-4542-9EF7-D9F9FB9D7C9C}" srcId="{907C7386-6603-4536-8E8A-A4C52F52CA21}" destId="{64599917-70FE-4602-99E7-9CA26BCB5DDB}" srcOrd="1" destOrd="0" parTransId="{C5775EEA-5CB5-4203-A223-BF98E9BC1E2B}" sibTransId="{7BA33020-4945-4F35-95C3-627515288CF4}"/>
    <dgm:cxn modelId="{46AB4E74-72A3-47A4-886D-D26C7F44714D}" type="presOf" srcId="{1898228D-3BB8-4257-8087-A8F509217DFB}" destId="{0B9FA8FA-77AC-4F11-9EF7-964927D9A3B1}" srcOrd="0" destOrd="0" presId="urn:microsoft.com/office/officeart/2005/8/layout/radial1"/>
    <dgm:cxn modelId="{EBD645BF-8C93-4C24-B1B1-C820916E5CB7}" type="presOf" srcId="{6545BE6E-22A2-44E8-96CE-C4CA7AB0075C}" destId="{20159C66-1D43-439B-AD88-103B6F2AAA39}" srcOrd="0" destOrd="0" presId="urn:microsoft.com/office/officeart/2005/8/layout/radial1"/>
    <dgm:cxn modelId="{1404047E-ACE9-4B7E-883C-202CCF143DE8}" type="presOf" srcId="{679F952A-987C-4C2C-A0EA-BC4CA5521964}" destId="{F525FD74-7F58-4008-BF4C-FF572D338ECA}" srcOrd="1" destOrd="0" presId="urn:microsoft.com/office/officeart/2005/8/layout/radial1"/>
    <dgm:cxn modelId="{F3A27C15-CA80-4B37-BC7F-62F33BDC79C7}" type="presOf" srcId="{296EDB20-27BB-422E-AE0E-AED0FA02DB1F}" destId="{68D43548-2C1E-48A1-B414-4679E2EF30DC}" srcOrd="0" destOrd="0" presId="urn:microsoft.com/office/officeart/2005/8/layout/radial1"/>
    <dgm:cxn modelId="{312D4F1D-1365-4E0B-A30E-682E4BA92FE2}" type="presOf" srcId="{94CE4BEF-DEC5-491D-A289-AB7F5AFA84C5}" destId="{5107EDC5-E8D3-4F62-89EA-8CBC598B6517}" srcOrd="1" destOrd="0" presId="urn:microsoft.com/office/officeart/2005/8/layout/radial1"/>
    <dgm:cxn modelId="{263ACE2B-CE4F-45C8-8109-E70209AD35D7}" type="presOf" srcId="{679F952A-987C-4C2C-A0EA-BC4CA5521964}" destId="{EBA865AE-46F9-430E-812C-8EC40E280E33}" srcOrd="0" destOrd="0" presId="urn:microsoft.com/office/officeart/2005/8/layout/radial1"/>
    <dgm:cxn modelId="{B19DE025-EB42-4E47-BAD4-DC88DEC2CF20}" type="presOf" srcId="{296EDB20-27BB-422E-AE0E-AED0FA02DB1F}" destId="{71997AB1-FE05-400E-8609-A5C719C630B0}" srcOrd="1" destOrd="0" presId="urn:microsoft.com/office/officeart/2005/8/layout/radial1"/>
    <dgm:cxn modelId="{2FA1B4D9-FA86-44B4-9D97-5A5E6E1B89C6}" type="presOf" srcId="{907C7386-6603-4536-8E8A-A4C52F52CA21}" destId="{58909962-0D23-494C-83AA-5E82E674472D}" srcOrd="0" destOrd="0" presId="urn:microsoft.com/office/officeart/2005/8/layout/radial1"/>
    <dgm:cxn modelId="{76873C4F-D026-4964-92A8-E9018330949F}" type="presOf" srcId="{E8C5594F-70CF-4CC1-A115-3B680BC61A6C}" destId="{6AA1569C-72D4-4FAD-9C9E-395684C36478}" srcOrd="1" destOrd="0" presId="urn:microsoft.com/office/officeart/2005/8/layout/radial1"/>
    <dgm:cxn modelId="{51E18A21-DC1A-4028-9898-304223D66DDF}" type="presOf" srcId="{2594C067-785B-49A4-B4F9-28BEFE91DA98}" destId="{DD1724D1-91A9-4D7D-A762-7DF7FFD653F7}" srcOrd="0" destOrd="0" presId="urn:microsoft.com/office/officeart/2005/8/layout/radial1"/>
    <dgm:cxn modelId="{C924F7A9-463E-40E4-BA66-302058A88A1D}" srcId="{3F9F9AB8-7704-4FD2-85F8-E2D9C667ECFD}" destId="{2594C067-785B-49A4-B4F9-28BEFE91DA98}" srcOrd="9" destOrd="0" parTransId="{230E7DCA-4945-4C9B-842A-12F8840E1417}" sibTransId="{321D053C-36CC-4324-8A6E-F52C00A18E45}"/>
    <dgm:cxn modelId="{8D9F4CCB-95B6-4864-9978-4B2CF3382A09}" type="presOf" srcId="{9BC90F45-269E-4678-AD94-ABF67547E281}" destId="{280FBECB-D2C1-43B6-9478-0A6E853BA217}" srcOrd="0" destOrd="0" presId="urn:microsoft.com/office/officeart/2005/8/layout/radial1"/>
    <dgm:cxn modelId="{F58EDA7A-FC88-40F0-87B0-F01BDCB271B3}" type="presOf" srcId="{94CE4BEF-DEC5-491D-A289-AB7F5AFA84C5}" destId="{5E8421A0-FC15-479C-9C05-F76A07C7C63A}" srcOrd="0" destOrd="0" presId="urn:microsoft.com/office/officeart/2005/8/layout/radial1"/>
    <dgm:cxn modelId="{636DD7FE-59FC-4771-AA68-EBD3EA7135BF}" type="presOf" srcId="{F3C01EFF-F6C1-4C72-BECF-5AD2198910CC}" destId="{E0312D4E-093F-4127-8CD3-C5DE665501A9}" srcOrd="0" destOrd="0" presId="urn:microsoft.com/office/officeart/2005/8/layout/radial1"/>
    <dgm:cxn modelId="{1119DB7C-7433-433F-B25E-E88EA98C5318}" type="presOf" srcId="{F3C01EFF-F6C1-4C72-BECF-5AD2198910CC}" destId="{D8CA0244-7F08-452A-9985-61174854BA3D}" srcOrd="1" destOrd="0" presId="urn:microsoft.com/office/officeart/2005/8/layout/radial1"/>
    <dgm:cxn modelId="{7F0169AB-6BA4-4651-862C-9E14DCF68AD7}" type="presOf" srcId="{2B17DEE1-563C-4A37-B028-15E6BF4066C5}" destId="{0CB0EBAD-05D8-427E-B457-392440E73F24}" srcOrd="1" destOrd="0" presId="urn:microsoft.com/office/officeart/2005/8/layout/radial1"/>
    <dgm:cxn modelId="{8879FA2C-773F-481E-AEB2-2598B22BBB08}" srcId="{3F9F9AB8-7704-4FD2-85F8-E2D9C667ECFD}" destId="{6B70D670-E18F-4790-8D6E-FAC881FAB989}" srcOrd="6" destOrd="0" parTransId="{94CE4BEF-DEC5-491D-A289-AB7F5AFA84C5}" sibTransId="{5CC6F893-963F-4718-AB32-05AE9AE689B2}"/>
    <dgm:cxn modelId="{1952CFC2-C364-4F02-9CB5-28118E48C2AF}" type="presOf" srcId="{559311AD-CEA9-461C-9E0D-FE119169B23C}" destId="{7AD04EE9-475E-48D5-8C50-A60C20241172}" srcOrd="0" destOrd="0" presId="urn:microsoft.com/office/officeart/2005/8/layout/radial1"/>
    <dgm:cxn modelId="{E770529A-8812-414A-8392-B06C86B71FFA}" srcId="{3F9F9AB8-7704-4FD2-85F8-E2D9C667ECFD}" destId="{9BC90F45-269E-4678-AD94-ABF67547E281}" srcOrd="4" destOrd="0" parTransId="{F3C01EFF-F6C1-4C72-BECF-5AD2198910CC}" sibTransId="{5A318785-6569-444A-9311-FD2D134F0F89}"/>
    <dgm:cxn modelId="{CC054C2D-7E28-47C5-9C31-E7C932A3E6FD}" type="presOf" srcId="{BADBCFFC-9FCA-4741-8993-22B44FAC6090}" destId="{C7D30429-3CBB-491E-A4C7-7D500EFB638D}" srcOrd="0" destOrd="0" presId="urn:microsoft.com/office/officeart/2005/8/layout/radial1"/>
    <dgm:cxn modelId="{70E6681D-BC77-4D73-90C0-904832FB4E57}" type="presOf" srcId="{349D42B6-3AC0-4BBE-855F-C6CF015DB603}" destId="{846AE7DA-59C9-43DC-A493-0CB3C64B1DB1}" srcOrd="0" destOrd="0" presId="urn:microsoft.com/office/officeart/2005/8/layout/radial1"/>
    <dgm:cxn modelId="{68636C80-6415-4417-88A1-37BF53B49C71}" srcId="{907C7386-6603-4536-8E8A-A4C52F52CA21}" destId="{0128A008-163A-48A7-BA10-2A64AB8E13E5}" srcOrd="2" destOrd="0" parTransId="{31EF6C71-E0D7-4D1B-A6D4-7B56BD5489BB}" sibTransId="{AFB299DF-70CA-4861-A800-2712FB8C7404}"/>
    <dgm:cxn modelId="{2B1C741B-74E4-444D-AB84-3A1F61591311}" srcId="{907C7386-6603-4536-8E8A-A4C52F52CA21}" destId="{3F9F9AB8-7704-4FD2-85F8-E2D9C667ECFD}" srcOrd="0" destOrd="0" parTransId="{CB8AB9A1-F769-4DF0-B768-BD2357F54A57}" sibTransId="{1374F2AE-94D6-40F7-A965-AC01F55C8C0E}"/>
    <dgm:cxn modelId="{D6B7EF42-F88B-4D83-A1DF-2C316D4E4B3D}" type="presOf" srcId="{230E7DCA-4945-4C9B-842A-12F8840E1417}" destId="{D45498A4-4847-466D-A605-478248E7FC60}" srcOrd="1" destOrd="0" presId="urn:microsoft.com/office/officeart/2005/8/layout/radial1"/>
    <dgm:cxn modelId="{2D7C3740-1352-4205-9C50-017BA2E18866}" type="presOf" srcId="{5D45DB1C-201A-422A-B483-3DEA6600DF4D}" destId="{DF320D96-0414-432C-A8B4-C792CA02F50F}" srcOrd="1" destOrd="0" presId="urn:microsoft.com/office/officeart/2005/8/layout/radial1"/>
    <dgm:cxn modelId="{07ED2640-3BA1-4D7E-AB2D-1648586D4CDA}" type="presOf" srcId="{84A38008-8003-4F20-8825-A06A6299B352}" destId="{C20D3673-F792-417D-999E-E9611D243EDD}" srcOrd="1" destOrd="0" presId="urn:microsoft.com/office/officeart/2005/8/layout/radial1"/>
    <dgm:cxn modelId="{080801BA-C565-4C78-BA1A-DBCC827BA29D}" srcId="{3F9F9AB8-7704-4FD2-85F8-E2D9C667ECFD}" destId="{349D42B6-3AC0-4BBE-855F-C6CF015DB603}" srcOrd="1" destOrd="0" parTransId="{19067DCA-2079-44FB-A2CF-8506CB7C4E4B}" sibTransId="{E2BE6473-7F6D-468B-AA80-D38C3B575D77}"/>
    <dgm:cxn modelId="{9E7543EE-EEDF-4285-8B9D-48A811131D30}" type="presOf" srcId="{6B70D670-E18F-4790-8D6E-FAC881FAB989}" destId="{DC1216D5-820A-4A30-A738-20D37D591DFA}" srcOrd="0" destOrd="0" presId="urn:microsoft.com/office/officeart/2005/8/layout/radial1"/>
    <dgm:cxn modelId="{C96CCF59-A963-4742-B8CE-5AF6714A16A8}" type="presOf" srcId="{E8C5594F-70CF-4CC1-A115-3B680BC61A6C}" destId="{0BA20CCA-CBA4-4D33-A1A2-C83101AB4E03}" srcOrd="0" destOrd="0" presId="urn:microsoft.com/office/officeart/2005/8/layout/radial1"/>
    <dgm:cxn modelId="{CD7B82DF-804D-4388-9E7E-93349FE4CE64}" srcId="{3F9F9AB8-7704-4FD2-85F8-E2D9C667ECFD}" destId="{559311AD-CEA9-461C-9E0D-FE119169B23C}" srcOrd="2" destOrd="0" parTransId="{5D45DB1C-201A-422A-B483-3DEA6600DF4D}" sibTransId="{92AD2A6B-6B6C-4857-8FB2-5A01B4EBD8E2}"/>
    <dgm:cxn modelId="{4B4A76CF-2853-4E9D-BE54-23EC30B4E427}" type="presOf" srcId="{19067DCA-2079-44FB-A2CF-8506CB7C4E4B}" destId="{6C8BD0F7-837C-4EDB-9C6A-8B5ADFBE8E5F}" srcOrd="0" destOrd="0" presId="urn:microsoft.com/office/officeart/2005/8/layout/radial1"/>
    <dgm:cxn modelId="{D257AFC2-57B6-4CD8-9C0D-DDCCEA583878}" type="presOf" srcId="{2B17DEE1-563C-4A37-B028-15E6BF4066C5}" destId="{542EEB72-312B-4C9E-AC1F-2E780A101C87}" srcOrd="0" destOrd="0" presId="urn:microsoft.com/office/officeart/2005/8/layout/radial1"/>
    <dgm:cxn modelId="{7F38581A-189D-40F7-9990-02CE3A3BD636}" type="presOf" srcId="{D7437889-50C5-4D8E-9996-AD46FCFF107A}" destId="{F3ADB95D-3FEF-423E-8378-5EDEDD1441BD}" srcOrd="0" destOrd="0" presId="urn:microsoft.com/office/officeart/2005/8/layout/radial1"/>
    <dgm:cxn modelId="{23EE7396-A316-44FD-8884-3EC3F2CCB181}" type="presOf" srcId="{D5BF5CD4-3F5D-459D-BD76-7A96B9B09B0C}" destId="{D40D670D-FD71-4FDB-A302-870957009EE8}" srcOrd="0" destOrd="0" presId="urn:microsoft.com/office/officeart/2005/8/layout/radial1"/>
    <dgm:cxn modelId="{6A009EDB-D049-4965-A98F-CB3955EA8A2B}" type="presOf" srcId="{19067DCA-2079-44FB-A2CF-8506CB7C4E4B}" destId="{21B01731-BBCF-45BA-BF42-3998C1B1DF92}" srcOrd="1" destOrd="0" presId="urn:microsoft.com/office/officeart/2005/8/layout/radial1"/>
    <dgm:cxn modelId="{C42C90C0-2E1F-4CBE-99A0-361336BD8AE5}" type="presParOf" srcId="{58909962-0D23-494C-83AA-5E82E674472D}" destId="{A21495B1-220B-492E-810D-B557E10EE5B9}" srcOrd="0" destOrd="0" presId="urn:microsoft.com/office/officeart/2005/8/layout/radial1"/>
    <dgm:cxn modelId="{DB7CDB35-332A-4F6C-BD0C-BDE188981CA7}" type="presParOf" srcId="{58909962-0D23-494C-83AA-5E82E674472D}" destId="{EBA865AE-46F9-430E-812C-8EC40E280E33}" srcOrd="1" destOrd="0" presId="urn:microsoft.com/office/officeart/2005/8/layout/radial1"/>
    <dgm:cxn modelId="{6B9027BF-2D48-4A83-86AA-3BD6F1DACF94}" type="presParOf" srcId="{EBA865AE-46F9-430E-812C-8EC40E280E33}" destId="{F525FD74-7F58-4008-BF4C-FF572D338ECA}" srcOrd="0" destOrd="0" presId="urn:microsoft.com/office/officeart/2005/8/layout/radial1"/>
    <dgm:cxn modelId="{BBD3717F-136B-4FD2-B584-559DD8B9C5A4}" type="presParOf" srcId="{58909962-0D23-494C-83AA-5E82E674472D}" destId="{0B9FA8FA-77AC-4F11-9EF7-964927D9A3B1}" srcOrd="2" destOrd="0" presId="urn:microsoft.com/office/officeart/2005/8/layout/radial1"/>
    <dgm:cxn modelId="{9BD61E9D-3A07-46C0-996C-0A8ECFAD4005}" type="presParOf" srcId="{58909962-0D23-494C-83AA-5E82E674472D}" destId="{6C8BD0F7-837C-4EDB-9C6A-8B5ADFBE8E5F}" srcOrd="3" destOrd="0" presId="urn:microsoft.com/office/officeart/2005/8/layout/radial1"/>
    <dgm:cxn modelId="{AA147D39-8723-43B2-B20C-810721D585FC}" type="presParOf" srcId="{6C8BD0F7-837C-4EDB-9C6A-8B5ADFBE8E5F}" destId="{21B01731-BBCF-45BA-BF42-3998C1B1DF92}" srcOrd="0" destOrd="0" presId="urn:microsoft.com/office/officeart/2005/8/layout/radial1"/>
    <dgm:cxn modelId="{757E9C9C-1CA9-4391-81CD-12FD42EDC115}" type="presParOf" srcId="{58909962-0D23-494C-83AA-5E82E674472D}" destId="{846AE7DA-59C9-43DC-A493-0CB3C64B1DB1}" srcOrd="4" destOrd="0" presId="urn:microsoft.com/office/officeart/2005/8/layout/radial1"/>
    <dgm:cxn modelId="{4DEAF944-1647-421E-8810-150154F1706D}" type="presParOf" srcId="{58909962-0D23-494C-83AA-5E82E674472D}" destId="{FAE1EA58-AE05-4A16-96E2-D81D92CE47AE}" srcOrd="5" destOrd="0" presId="urn:microsoft.com/office/officeart/2005/8/layout/radial1"/>
    <dgm:cxn modelId="{7E91A379-A3E4-4A9C-B7E9-63321608C37F}" type="presParOf" srcId="{FAE1EA58-AE05-4A16-96E2-D81D92CE47AE}" destId="{DF320D96-0414-432C-A8B4-C792CA02F50F}" srcOrd="0" destOrd="0" presId="urn:microsoft.com/office/officeart/2005/8/layout/radial1"/>
    <dgm:cxn modelId="{D5867BC8-60D5-4163-8242-A8E0C3849432}" type="presParOf" srcId="{58909962-0D23-494C-83AA-5E82E674472D}" destId="{7AD04EE9-475E-48D5-8C50-A60C20241172}" srcOrd="6" destOrd="0" presId="urn:microsoft.com/office/officeart/2005/8/layout/radial1"/>
    <dgm:cxn modelId="{B2FDB5A5-C5A9-489D-8F41-EB3BEE974F90}" type="presParOf" srcId="{58909962-0D23-494C-83AA-5E82E674472D}" destId="{0BA20CCA-CBA4-4D33-A1A2-C83101AB4E03}" srcOrd="7" destOrd="0" presId="urn:microsoft.com/office/officeart/2005/8/layout/radial1"/>
    <dgm:cxn modelId="{CCE72085-72F9-47E5-B617-85AC3878C43B}" type="presParOf" srcId="{0BA20CCA-CBA4-4D33-A1A2-C83101AB4E03}" destId="{6AA1569C-72D4-4FAD-9C9E-395684C36478}" srcOrd="0" destOrd="0" presId="urn:microsoft.com/office/officeart/2005/8/layout/radial1"/>
    <dgm:cxn modelId="{431117C2-DCD9-451C-BC59-8C162DFFE2FB}" type="presParOf" srcId="{58909962-0D23-494C-83AA-5E82E674472D}" destId="{D40D670D-FD71-4FDB-A302-870957009EE8}" srcOrd="8" destOrd="0" presId="urn:microsoft.com/office/officeart/2005/8/layout/radial1"/>
    <dgm:cxn modelId="{2EDB9EDD-403C-4DA8-AFBB-ECB36F9058C5}" type="presParOf" srcId="{58909962-0D23-494C-83AA-5E82E674472D}" destId="{E0312D4E-093F-4127-8CD3-C5DE665501A9}" srcOrd="9" destOrd="0" presId="urn:microsoft.com/office/officeart/2005/8/layout/radial1"/>
    <dgm:cxn modelId="{87A1EB0A-3A66-4297-8B6C-48166190450F}" type="presParOf" srcId="{E0312D4E-093F-4127-8CD3-C5DE665501A9}" destId="{D8CA0244-7F08-452A-9985-61174854BA3D}" srcOrd="0" destOrd="0" presId="urn:microsoft.com/office/officeart/2005/8/layout/radial1"/>
    <dgm:cxn modelId="{157B0B47-F229-4C25-B61C-82F4939F467C}" type="presParOf" srcId="{58909962-0D23-494C-83AA-5E82E674472D}" destId="{280FBECB-D2C1-43B6-9478-0A6E853BA217}" srcOrd="10" destOrd="0" presId="urn:microsoft.com/office/officeart/2005/8/layout/radial1"/>
    <dgm:cxn modelId="{BF0B5B04-4C88-4218-9E6C-5E287F472B0E}" type="presParOf" srcId="{58909962-0D23-494C-83AA-5E82E674472D}" destId="{156E506B-1B23-4553-8B65-9670E64EA85F}" srcOrd="11" destOrd="0" presId="urn:microsoft.com/office/officeart/2005/8/layout/radial1"/>
    <dgm:cxn modelId="{0083E0D2-38FE-4E7D-8C4F-CA9AA5AF6FE3}" type="presParOf" srcId="{156E506B-1B23-4553-8B65-9670E64EA85F}" destId="{C20D3673-F792-417D-999E-E9611D243EDD}" srcOrd="0" destOrd="0" presId="urn:microsoft.com/office/officeart/2005/8/layout/radial1"/>
    <dgm:cxn modelId="{30A26562-C776-4FFE-ABF8-96183D502D39}" type="presParOf" srcId="{58909962-0D23-494C-83AA-5E82E674472D}" destId="{F3ADB95D-3FEF-423E-8378-5EDEDD1441BD}" srcOrd="12" destOrd="0" presId="urn:microsoft.com/office/officeart/2005/8/layout/radial1"/>
    <dgm:cxn modelId="{9F2E2898-84B7-4C32-9A06-2A8F47B0055C}" type="presParOf" srcId="{58909962-0D23-494C-83AA-5E82E674472D}" destId="{5E8421A0-FC15-479C-9C05-F76A07C7C63A}" srcOrd="13" destOrd="0" presId="urn:microsoft.com/office/officeart/2005/8/layout/radial1"/>
    <dgm:cxn modelId="{B2E1A8A1-7697-4B5F-B9F0-A8F668C03815}" type="presParOf" srcId="{5E8421A0-FC15-479C-9C05-F76A07C7C63A}" destId="{5107EDC5-E8D3-4F62-89EA-8CBC598B6517}" srcOrd="0" destOrd="0" presId="urn:microsoft.com/office/officeart/2005/8/layout/radial1"/>
    <dgm:cxn modelId="{C36069B3-20FF-4841-BA0A-B3B3416AD127}" type="presParOf" srcId="{58909962-0D23-494C-83AA-5E82E674472D}" destId="{DC1216D5-820A-4A30-A738-20D37D591DFA}" srcOrd="14" destOrd="0" presId="urn:microsoft.com/office/officeart/2005/8/layout/radial1"/>
    <dgm:cxn modelId="{154ED372-5546-41A1-8642-8FF0ABDB2412}" type="presParOf" srcId="{58909962-0D23-494C-83AA-5E82E674472D}" destId="{68D43548-2C1E-48A1-B414-4679E2EF30DC}" srcOrd="15" destOrd="0" presId="urn:microsoft.com/office/officeart/2005/8/layout/radial1"/>
    <dgm:cxn modelId="{E9F4005E-8299-46A7-997B-2BAECB241F8E}" type="presParOf" srcId="{68D43548-2C1E-48A1-B414-4679E2EF30DC}" destId="{71997AB1-FE05-400E-8609-A5C719C630B0}" srcOrd="0" destOrd="0" presId="urn:microsoft.com/office/officeart/2005/8/layout/radial1"/>
    <dgm:cxn modelId="{D1D56BF5-DA8C-449C-8C2D-26CD1148261C}" type="presParOf" srcId="{58909962-0D23-494C-83AA-5E82E674472D}" destId="{C7D30429-3CBB-491E-A4C7-7D500EFB638D}" srcOrd="16" destOrd="0" presId="urn:microsoft.com/office/officeart/2005/8/layout/radial1"/>
    <dgm:cxn modelId="{AC02C074-1A51-413B-BF83-531CD2C967E9}" type="presParOf" srcId="{58909962-0D23-494C-83AA-5E82E674472D}" destId="{542EEB72-312B-4C9E-AC1F-2E780A101C87}" srcOrd="17" destOrd="0" presId="urn:microsoft.com/office/officeart/2005/8/layout/radial1"/>
    <dgm:cxn modelId="{A10DF491-A92B-436F-AA63-6A9FD963ACFA}" type="presParOf" srcId="{542EEB72-312B-4C9E-AC1F-2E780A101C87}" destId="{0CB0EBAD-05D8-427E-B457-392440E73F24}" srcOrd="0" destOrd="0" presId="urn:microsoft.com/office/officeart/2005/8/layout/radial1"/>
    <dgm:cxn modelId="{05387426-F1F8-43DB-B4CD-686F68E36675}" type="presParOf" srcId="{58909962-0D23-494C-83AA-5E82E674472D}" destId="{20159C66-1D43-439B-AD88-103B6F2AAA39}" srcOrd="18" destOrd="0" presId="urn:microsoft.com/office/officeart/2005/8/layout/radial1"/>
    <dgm:cxn modelId="{9E701957-FDFC-4A1F-98B4-F250587BFA90}" type="presParOf" srcId="{58909962-0D23-494C-83AA-5E82E674472D}" destId="{2C100381-4F6D-4D3C-B88C-96798646A520}" srcOrd="19" destOrd="0" presId="urn:microsoft.com/office/officeart/2005/8/layout/radial1"/>
    <dgm:cxn modelId="{66D8602D-C50B-41A4-AAAD-12D14009AB9C}" type="presParOf" srcId="{2C100381-4F6D-4D3C-B88C-96798646A520}" destId="{D45498A4-4847-466D-A605-478248E7FC60}" srcOrd="0" destOrd="0" presId="urn:microsoft.com/office/officeart/2005/8/layout/radial1"/>
    <dgm:cxn modelId="{C1467ECF-4603-449E-83D1-DFF85F8752D4}" type="presParOf" srcId="{58909962-0D23-494C-83AA-5E82E674472D}" destId="{DD1724D1-91A9-4D7D-A762-7DF7FFD653F7}" srcOrd="2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E259D-6651-41A1-8444-1AB20E2C5F37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25290-5A77-47CA-8076-580244A89B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816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25290-5A77-47CA-8076-580244A89BCF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81580FC-CAE7-4B65-9451-4D2AE5AEF1D8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1ADBD0B-CF70-4ACB-927A-FA975E663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80FC-CAE7-4B65-9451-4D2AE5AEF1D8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DBD0B-CF70-4ACB-927A-FA975E663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80FC-CAE7-4B65-9451-4D2AE5AEF1D8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DBD0B-CF70-4ACB-927A-FA975E663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5B01A-5281-467C-A3B9-12FB934730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C7F4D-BF80-40B4-AC6E-1DB55B297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6500">
    <p:strips dir="r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6E3B5-869F-418D-910B-18C2B8A61A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strips dir="ru"/>
    <p:sndAc>
      <p:stSnd loop="1">
        <p:snd r:embed="rId1" name="ПРЕЗИНТАЦИЯ НА КРАЙ257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81580FC-CAE7-4B65-9451-4D2AE5AEF1D8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1ADBD0B-CF70-4ACB-927A-FA975E663E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81580FC-CAE7-4B65-9451-4D2AE5AEF1D8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1ADBD0B-CF70-4ACB-927A-FA975E663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80FC-CAE7-4B65-9451-4D2AE5AEF1D8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DBD0B-CF70-4ACB-927A-FA975E663E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80FC-CAE7-4B65-9451-4D2AE5AEF1D8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DBD0B-CF70-4ACB-927A-FA975E663E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81580FC-CAE7-4B65-9451-4D2AE5AEF1D8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1ADBD0B-CF70-4ACB-927A-FA975E663E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80FC-CAE7-4B65-9451-4D2AE5AEF1D8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DBD0B-CF70-4ACB-927A-FA975E663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81580FC-CAE7-4B65-9451-4D2AE5AEF1D8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1ADBD0B-CF70-4ACB-927A-FA975E663E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81580FC-CAE7-4B65-9451-4D2AE5AEF1D8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1ADBD0B-CF70-4ACB-927A-FA975E663E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81580FC-CAE7-4B65-9451-4D2AE5AEF1D8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1ADBD0B-CF70-4ACB-927A-FA975E663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hyperlink" Target="http://www.moi-detsad/" TargetMode="External"/><Relationship Id="rId7" Type="http://schemas.openxmlformats.org/officeDocument/2006/relationships/image" Target="../media/image110.jpeg"/><Relationship Id="rId2" Type="http://schemas.openxmlformats.org/officeDocument/2006/relationships/hyperlink" Target="http://www.nsportal.ru/irina-viktorovna-loginova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hyperlink" Target="http://festival.1september.ru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n-kukla.livejournal.com/" TargetMode="External"/><Relationship Id="rId7" Type="http://schemas.openxmlformats.org/officeDocument/2006/relationships/image" Target="../media/image13.jpeg"/><Relationship Id="rId2" Type="http://schemas.openxmlformats.org/officeDocument/2006/relationships/hyperlink" Target="http://www/rukukla.ru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://kozmyash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297" y="2730593"/>
            <a:ext cx="8858280" cy="3142702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Schoolbook" pitchFamily="18" charset="0"/>
              </a:rPr>
              <a:t>РАБОЧАЯ ПРОГРАММА КРУЖКА</a:t>
            </a:r>
            <a:br>
              <a:rPr lang="ru-RU" sz="4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Schoolbook" pitchFamily="18" charset="0"/>
              </a:rPr>
            </a:br>
            <a:r>
              <a:rPr lang="ru-RU" sz="4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Schoolbook" pitchFamily="18" charset="0"/>
              </a:rPr>
              <a:t>«ВОЛШЕБНЫЙ СУНДУЧОК» </a:t>
            </a:r>
            <a:br>
              <a:rPr lang="ru-RU" sz="4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Schoolbook" pitchFamily="18" charset="0"/>
              </a:rPr>
            </a:br>
            <a:r>
              <a:rPr lang="ru-RU" sz="3200" dirty="0" smtClean="0">
                <a:solidFill>
                  <a:schemeClr val="accent6">
                    <a:lumMod val="10000"/>
                  </a:schemeClr>
                </a:solidFill>
              </a:rPr>
              <a:t>по теме:</a:t>
            </a:r>
            <a:br>
              <a:rPr lang="ru-RU" sz="3200" dirty="0" smtClean="0">
                <a:solidFill>
                  <a:schemeClr val="accent6">
                    <a:lumMod val="10000"/>
                  </a:schemeClr>
                </a:solidFill>
              </a:rPr>
            </a:br>
            <a:r>
              <a:rPr lang="ru-RU" sz="3200" dirty="0" smtClean="0">
                <a:solidFill>
                  <a:schemeClr val="accent6">
                    <a:lumMod val="10000"/>
                  </a:schemeClr>
                </a:solidFill>
              </a:rPr>
              <a:t> «Народная </a:t>
            </a:r>
            <a:r>
              <a:rPr lang="ru-RU" sz="3200" dirty="0">
                <a:solidFill>
                  <a:schemeClr val="accent6">
                    <a:lumMod val="10000"/>
                  </a:schemeClr>
                </a:solidFill>
              </a:rPr>
              <a:t>кукла  как средство приобщения детей старшего дошкольного возраста к </a:t>
            </a:r>
            <a:r>
              <a:rPr lang="ru-RU" sz="3200" dirty="0" smtClean="0">
                <a:solidFill>
                  <a:schemeClr val="accent6">
                    <a:lumMod val="10000"/>
                  </a:schemeClr>
                </a:solidFill>
              </a:rPr>
              <a:t>традиционной   культуре  </a:t>
            </a:r>
            <a:r>
              <a:rPr lang="ru-RU" sz="3200" dirty="0">
                <a:solidFill>
                  <a:schemeClr val="accent6">
                    <a:lumMod val="10000"/>
                  </a:schemeClr>
                </a:solidFill>
              </a:rPr>
              <a:t>народа на региональном материале»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0343" y="5180798"/>
            <a:ext cx="65527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Логинова И.В.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воспитатель МБДОУ №1 </a:t>
            </a:r>
          </a:p>
          <a:p>
            <a:pPr algn="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г. Новоалтайска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4797152"/>
            <a:ext cx="6215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SDC16499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78902" y="3765941"/>
            <a:ext cx="4071966" cy="3053975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elaxedInset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-171400"/>
            <a:ext cx="6172200" cy="90872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</a:rPr>
              <a:t>результативность</a:t>
            </a:r>
            <a:endParaRPr lang="ru-RU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0" y="620688"/>
          <a:ext cx="9144000" cy="6500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1124744"/>
          <a:ext cx="8640959" cy="566128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028575"/>
                <a:gridCol w="2664142"/>
                <a:gridCol w="3618863"/>
                <a:gridCol w="1329379"/>
              </a:tblGrid>
              <a:tr h="724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Месяц</a:t>
                      </a:r>
                      <a:endParaRPr lang="ru-RU" sz="16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532" marR="345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Тема занятия</a:t>
                      </a:r>
                      <a:endParaRPr lang="ru-RU" sz="16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532" marR="345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Содержание совместной деятельности с детьми</a:t>
                      </a:r>
                      <a:endParaRPr lang="ru-RU" sz="16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532" marR="345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Взаимодействие с родителями</a:t>
                      </a:r>
                      <a:endParaRPr lang="ru-RU" sz="16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532" marR="34532" marT="0" marB="0"/>
                </a:tc>
              </a:tr>
              <a:tr h="120763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200" b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хмурень</a:t>
                      </a:r>
                      <a:r>
                        <a:rPr lang="ru-RU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2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532" marR="345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Русская народная кукла</a:t>
                      </a:r>
                      <a:endParaRPr lang="ru-RU" sz="12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532" marR="34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Познакомить с историей русской народной куклы, её назначением и материалами, из которых её изготовляют.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Игра «Тихо куколка…», «Подарок Танюшке».</a:t>
                      </a:r>
                      <a:endParaRPr lang="ru-RU" sz="12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532" marR="34532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Анкетирование  родителей.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Подбор материала для изготовления кукол.</a:t>
                      </a:r>
                      <a:endParaRPr lang="ru-RU" sz="1200" b="1">
                        <a:solidFill>
                          <a:schemeClr val="accent6">
                            <a:lumMod val="1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532" marR="34532" marT="0" marB="0"/>
                </a:tc>
              </a:tr>
              <a:tr h="1680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Кукла «Соломинка»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(обрядовая)</a:t>
                      </a:r>
                      <a:endParaRPr lang="ru-RU" sz="1200" b="1">
                        <a:solidFill>
                          <a:schemeClr val="accent6">
                            <a:lumMod val="1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532" marR="34532" marT="0" marB="0"/>
                </a:tc>
                <a:tc>
                  <a:txBody>
                    <a:bodyPr/>
                    <a:lstStyle/>
                    <a:p>
                      <a:pPr marR="159385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Беседа о наступившей осени, об осеннем празднике </a:t>
                      </a:r>
                      <a:r>
                        <a:rPr lang="ru-RU" sz="1200" b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Осенины</a:t>
                      </a:r>
                      <a:r>
                        <a:rPr lang="ru-RU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об осенних дарах природы. Выясняется, знают ли дети, что такое солома, что можно делать с ней.</a:t>
                      </a:r>
                    </a:p>
                    <a:p>
                      <a:pPr marR="159385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Дидактическая игра «Угадай на ощупь». Отгадывание загадок об урожае.  </a:t>
                      </a:r>
                    </a:p>
                    <a:p>
                      <a:pPr marR="159385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Хоровод «Во саду ли, в огороде» Стихотворение «золотистая солома»</a:t>
                      </a:r>
                      <a:endParaRPr lang="ru-RU" sz="12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532" marR="3453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458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Октябрь (свадебник)</a:t>
                      </a:r>
                      <a:endParaRPr lang="ru-RU" sz="1200" b="1">
                        <a:solidFill>
                          <a:schemeClr val="accent6">
                            <a:lumMod val="1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532" marR="345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Кувадка</a:t>
                      </a:r>
                      <a:r>
                        <a:rPr lang="ru-RU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(обрядовая)</a:t>
                      </a:r>
                      <a:endParaRPr lang="ru-RU" sz="12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532" marR="34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Рассказ воспитателя о магическом действии куклы: оберегание младенца от злых духов.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Народная игра «Ленок», «Кружева»</a:t>
                      </a:r>
                      <a:endParaRPr lang="ru-RU" sz="12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532" marR="34532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Родительское собрание «Игры наших детей»</a:t>
                      </a:r>
                      <a:endParaRPr lang="ru-RU" sz="12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532" marR="34532" marT="0" marB="0"/>
                </a:tc>
              </a:tr>
              <a:tr h="12076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Неразлучники (обрядовая)</a:t>
                      </a:r>
                      <a:endParaRPr lang="ru-RU" sz="12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532" marR="34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Знакомство с народным праздником Покров: с Покрова начинались свадьбы. Пословицы, поговорки, приметы праздника. Народная игра «Заря-заряница». Хоровод «Выпал беленький снежок»</a:t>
                      </a:r>
                      <a:endParaRPr lang="ru-RU" sz="12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532" marR="3453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9512" y="50141"/>
            <a:ext cx="8352928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Перспективный план работы по приобщению старших дошкольников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 традиционной народной культуре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посредством традиционной народной куклы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572560" cy="8572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Предметно-развивающая среда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User\Рабочий стол\фото\SDC1698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44" y="3357562"/>
            <a:ext cx="4229104" cy="31718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7" name="Picture 3" descr="C:\Documents and Settings\User\Рабочий стол\фото\SDC1703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14896" y="3357562"/>
            <a:ext cx="4229104" cy="31718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2" descr="C:\Documents and Settings\User\Рабочий стол\фото\SDC1704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00298" y="1082242"/>
            <a:ext cx="3929090" cy="29468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572560" cy="8572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Предметно-развивающая среда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3" descr="C:\Documents and Settings\User\Рабочий стол\фото\SDC1704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57686" y="857232"/>
            <a:ext cx="4643470" cy="3482603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Содержимое 3" descr="SDC14508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214282" y="3214686"/>
            <a:ext cx="4643470" cy="348199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572560" cy="8572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Предметно-развивающая среда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Содержимое 3" descr="SDC14498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3143240" y="3286124"/>
            <a:ext cx="5748167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357158" y="1142984"/>
            <a:ext cx="4572032" cy="3186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0"/>
            <a:ext cx="6172200" cy="5715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</a:t>
            </a:r>
            <a:r>
              <a:rPr lang="ru-RU" b="1" dirty="0" smtClean="0"/>
              <a:t>акет«Русская изба»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Мои рисунки\детский сад работа\ИГРАЕМ С КУКЛАМИ\SDC1665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2399" y="928670"/>
            <a:ext cx="8434444" cy="5581645"/>
          </a:xfrm>
          <a:prstGeom prst="rect">
            <a:avLst/>
          </a:prstGeom>
          <a:ln w="1905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08912" cy="69269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Структура совместной занимательной деятельности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0" y="764704"/>
          <a:ext cx="9144000" cy="6093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10" descr="SDC1661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283968" y="188640"/>
            <a:ext cx="4644008" cy="3297246"/>
          </a:xfrm>
          <a:prstGeom prst="round2Diag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Содержимое 7" descr="SDC1444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79512" y="2780928"/>
            <a:ext cx="5512612" cy="3816424"/>
          </a:xfrm>
          <a:prstGeom prst="round2DiagRect">
            <a:avLst>
              <a:gd name="adj1" fmla="val 16667"/>
              <a:gd name="adj2" fmla="val 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Администратор\Рабочий стол\восп года 2012 13\фото копии\Новая папка (2)\SDC1683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780928"/>
            <a:ext cx="5136571" cy="3852428"/>
          </a:xfrm>
          <a:prstGeom prst="round2Diag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3" descr="C:\Documents and Settings\Администратор\Рабочий стол\восп года 2012 13\фото копии\Новая папка (2)\SDC16844.JPG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4355976" y="0"/>
            <a:ext cx="4788024" cy="3591018"/>
          </a:xfrm>
          <a:prstGeom prst="round2Diag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7" descr="SDC15190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064629" y="0"/>
            <a:ext cx="5079371" cy="380952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Содержимое 9" descr="SDC1518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79512" y="2807550"/>
            <a:ext cx="5400600" cy="4050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3568" y="332656"/>
            <a:ext cx="3384376" cy="1008112"/>
          </a:xfrm>
        </p:spPr>
        <p:txBody>
          <a:bodyPr/>
          <a:lstStyle/>
          <a:p>
            <a:pPr algn="ctr"/>
            <a:r>
              <a:rPr lang="ru-RU" dirty="0" smtClean="0"/>
              <a:t>масленица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9712" y="188640"/>
            <a:ext cx="54779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АКТУАЛЬНОСТЬ</a:t>
            </a:r>
            <a:endParaRPr lang="ru-RU" sz="32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2404631"/>
            <a:ext cx="86642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Приоритетным направлением деятельности ДОУ является </a:t>
            </a:r>
            <a:r>
              <a:rPr lang="ru-RU" sz="2400" b="1" dirty="0" err="1">
                <a:solidFill>
                  <a:schemeClr val="bg1">
                    <a:lumMod val="75000"/>
                  </a:schemeClr>
                </a:solidFill>
              </a:rPr>
              <a:t>полихудожественное</a:t>
            </a:r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 образование на региональном материале. Этнокультурное образование детей является одной из составляющих приоритетных направлений ДОУ.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773415"/>
            <a:ext cx="47880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        </a:t>
            </a:r>
            <a:r>
              <a:rPr lang="ru-RU" sz="2000" dirty="0" smtClean="0">
                <a:solidFill>
                  <a:schemeClr val="bg1">
                    <a:lumMod val="75000"/>
                  </a:schemeClr>
                </a:solidFill>
              </a:rPr>
              <a:t>Чем </a:t>
            </a:r>
            <a:r>
              <a:rPr lang="ru-RU" sz="2000" dirty="0">
                <a:solidFill>
                  <a:schemeClr val="bg1">
                    <a:lumMod val="75000"/>
                  </a:schemeClr>
                </a:solidFill>
              </a:rPr>
              <a:t>дальше в будущее входим,</a:t>
            </a:r>
          </a:p>
          <a:p>
            <a:r>
              <a:rPr lang="ru-RU" sz="2000" dirty="0">
                <a:solidFill>
                  <a:schemeClr val="bg1">
                    <a:lumMod val="75000"/>
                  </a:schemeClr>
                </a:solidFill>
              </a:rPr>
              <a:t>        Тем больше прошлым </a:t>
            </a:r>
            <a:r>
              <a:rPr lang="ru-RU" sz="2000" dirty="0" smtClean="0">
                <a:solidFill>
                  <a:schemeClr val="bg1">
                    <a:lumMod val="75000"/>
                  </a:schemeClr>
                </a:solidFill>
              </a:rPr>
              <a:t>дорожим</a:t>
            </a:r>
            <a:r>
              <a:rPr lang="ru-RU" sz="2000" dirty="0">
                <a:solidFill>
                  <a:schemeClr val="bg1">
                    <a:lumMod val="75000"/>
                  </a:schemeClr>
                </a:solidFill>
              </a:rPr>
              <a:t>,</a:t>
            </a:r>
          </a:p>
          <a:p>
            <a:r>
              <a:rPr lang="ru-RU" sz="2000" dirty="0">
                <a:solidFill>
                  <a:schemeClr val="bg1">
                    <a:lumMod val="75000"/>
                  </a:schemeClr>
                </a:solidFill>
              </a:rPr>
              <a:t>        И в старом красоту находим,</a:t>
            </a:r>
          </a:p>
          <a:p>
            <a:r>
              <a:rPr lang="ru-RU" sz="2000" dirty="0">
                <a:solidFill>
                  <a:schemeClr val="bg1">
                    <a:lumMod val="75000"/>
                  </a:schemeClr>
                </a:solidFill>
              </a:rPr>
              <a:t>        Хоть новому принадлежим.</a:t>
            </a:r>
          </a:p>
          <a:p>
            <a:pPr algn="ctr"/>
            <a:r>
              <a:rPr lang="ru-RU" sz="2000" dirty="0">
                <a:solidFill>
                  <a:schemeClr val="bg1">
                    <a:lumMod val="75000"/>
                  </a:schemeClr>
                </a:solidFill>
              </a:rPr>
              <a:t>                                           В. </a:t>
            </a:r>
            <a:r>
              <a:rPr lang="ru-RU" sz="2000" dirty="0" err="1">
                <a:solidFill>
                  <a:schemeClr val="bg1">
                    <a:lumMod val="75000"/>
                  </a:schemeClr>
                </a:solidFill>
              </a:rPr>
              <a:t>Шафнер</a:t>
            </a:r>
            <a:r>
              <a:rPr lang="ru-RU" sz="20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6" name="Picture 2" descr="E:\фото\Фотки разные\детский сад работа\КОЛЯДКИ 2014\SDC190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343623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6788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3568" y="332656"/>
            <a:ext cx="3384376" cy="1008112"/>
          </a:xfrm>
        </p:spPr>
        <p:txBody>
          <a:bodyPr/>
          <a:lstStyle/>
          <a:p>
            <a:pPr algn="ctr"/>
            <a:r>
              <a:rPr lang="ru-RU" dirty="0" smtClean="0"/>
              <a:t>масленица</a:t>
            </a:r>
            <a:endParaRPr lang="ru-RU" dirty="0"/>
          </a:p>
        </p:txBody>
      </p:sp>
      <p:pic>
        <p:nvPicPr>
          <p:cNvPr id="7" name="Picture 3" descr="D:\Фотографии\Детские праздники\масленица в дс\Копия SDC1339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2143116"/>
            <a:ext cx="6143668" cy="424621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6248" y="285728"/>
            <a:ext cx="4661305" cy="350046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12" descr="SDC16599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644008" y="548680"/>
            <a:ext cx="3657600" cy="2743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Содержимое 5" descr="SDC1660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572000" y="3789040"/>
            <a:ext cx="3657600" cy="2743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Содержимое 7" descr="SDC16606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51520" y="2708920"/>
            <a:ext cx="3945632" cy="295922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1520" y="0"/>
            <a:ext cx="4320480" cy="126876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Изготовление соломенной куклы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SDC1538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3284984"/>
            <a:ext cx="4320480" cy="324036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Содержимое 7" descr="SDC15371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483768" y="0"/>
            <a:ext cx="3960440" cy="297033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Содержимое 12" descr="SDC15382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716016" y="3356992"/>
            <a:ext cx="4427984" cy="332098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75856" y="2564904"/>
            <a:ext cx="3275856" cy="1008112"/>
          </a:xfrm>
        </p:spPr>
        <p:txBody>
          <a:bodyPr/>
          <a:lstStyle/>
          <a:p>
            <a:pPr algn="ctr"/>
            <a:r>
              <a:rPr lang="ru-RU" dirty="0" err="1" smtClean="0"/>
              <a:t>Мартинички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214290"/>
            <a:ext cx="3429024" cy="785818"/>
          </a:xfrm>
        </p:spPr>
        <p:txBody>
          <a:bodyPr/>
          <a:lstStyle/>
          <a:p>
            <a:pPr algn="ctr"/>
            <a:r>
              <a:rPr lang="ru-RU" dirty="0" smtClean="0"/>
              <a:t>колядки</a:t>
            </a:r>
            <a:endParaRPr lang="ru-RU" dirty="0"/>
          </a:p>
        </p:txBody>
      </p:sp>
      <p:pic>
        <p:nvPicPr>
          <p:cNvPr id="4" name="Picture 2" descr="D:\Фотографии\колядки 17.01.2012\SANY013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42852"/>
            <a:ext cx="5119723" cy="3839793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" name="Picture 2" descr="D:\Фотографии\колядки 17.01.2012\SANY010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29058" y="2964677"/>
            <a:ext cx="5000628" cy="3750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6864" cy="1008112"/>
          </a:xfrm>
        </p:spPr>
        <p:txBody>
          <a:bodyPr/>
          <a:lstStyle/>
          <a:p>
            <a:pPr algn="ctr"/>
            <a:r>
              <a:rPr lang="ru-RU" dirty="0" smtClean="0"/>
              <a:t>Центр самостоятельной деятельности</a:t>
            </a:r>
            <a:endParaRPr lang="ru-RU" dirty="0"/>
          </a:p>
        </p:txBody>
      </p:sp>
      <p:pic>
        <p:nvPicPr>
          <p:cNvPr id="4" name="Рисунок 3" descr="http://www.dou1843.edusite.ru/images/85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416824" cy="475318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0"/>
            <a:ext cx="6228184" cy="836712"/>
          </a:xfrm>
        </p:spPr>
        <p:txBody>
          <a:bodyPr/>
          <a:lstStyle/>
          <a:p>
            <a:pPr algn="r"/>
            <a:r>
              <a:rPr lang="ru-RU" dirty="0" smtClean="0"/>
              <a:t>Подарки для малышей</a:t>
            </a:r>
            <a:endParaRPr lang="ru-RU" dirty="0"/>
          </a:p>
        </p:txBody>
      </p:sp>
      <p:pic>
        <p:nvPicPr>
          <p:cNvPr id="4" name="Picture 2" descr="C:\Documents and Settings\Администратор\Рабочий стол\восп года 2012 13\фото копии\Новая папка\SANY001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652120" y="1268760"/>
            <a:ext cx="3078342" cy="410445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Picture 3" descr="C:\Documents and Settings\Администратор\Рабочий стол\восп года 2012 13\фото копии\Новая папка\SANY000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19672" y="3717032"/>
            <a:ext cx="3657600" cy="274320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Picture 5" descr="C:\Documents and Settings\Администратор\Рабочий стол\восп года 2012 13\фото копии\Новая папка\SANY000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528" y="548680"/>
            <a:ext cx="3657600" cy="274320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6768752" cy="8934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Свободная игровая деятельность</a:t>
            </a:r>
            <a:endParaRPr lang="ru-RU" dirty="0"/>
          </a:p>
        </p:txBody>
      </p:sp>
      <p:pic>
        <p:nvPicPr>
          <p:cNvPr id="4" name="Содержимое 6" descr="SDC1665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79512" y="908720"/>
            <a:ext cx="4320480" cy="324036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Содержимое 7" descr="SDC1665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499992" y="3266982"/>
            <a:ext cx="4449688" cy="333726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8" descr="SDC16639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631498" y="3284984"/>
            <a:ext cx="4224469" cy="3168352"/>
          </a:xfrm>
          <a:prstGeom prst="roundRect">
            <a:avLst/>
          </a:prstGeom>
          <a:scene3d>
            <a:camera prst="isometricOffAxis2Left"/>
            <a:lightRig rig="threePt" dir="t"/>
          </a:scene3d>
          <a:sp3d>
            <a:bevelT prst="relaxedInset"/>
          </a:sp3d>
        </p:spPr>
      </p:pic>
      <p:pic>
        <p:nvPicPr>
          <p:cNvPr id="3" name="Содержимое 9" descr="SDC16640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860032" y="260648"/>
            <a:ext cx="3984443" cy="2988332"/>
          </a:xfrm>
          <a:prstGeom prst="roundRect">
            <a:avLst/>
          </a:prstGeom>
          <a:scene3d>
            <a:camera prst="isometricOffAxis2Left"/>
            <a:lightRig rig="threePt" dir="t"/>
          </a:scene3d>
          <a:sp3d>
            <a:bevelT prst="relaxedInset"/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0"/>
            <a:ext cx="4032448" cy="792088"/>
          </a:xfrm>
        </p:spPr>
        <p:txBody>
          <a:bodyPr/>
          <a:lstStyle/>
          <a:p>
            <a:pPr algn="ctr"/>
            <a:r>
              <a:rPr lang="ru-RU" dirty="0" smtClean="0"/>
              <a:t>Рисуем кукол</a:t>
            </a:r>
            <a:endParaRPr lang="ru-RU" dirty="0"/>
          </a:p>
        </p:txBody>
      </p:sp>
      <p:pic>
        <p:nvPicPr>
          <p:cNvPr id="6" name="Picture 2" descr="C:\Documents and Settings\Администратор\Рабочий стол\восп года 2012 13\фото копии\соломенные куклы   рисуем кукол не копия\SDC1661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2844" y="1857364"/>
            <a:ext cx="4644008" cy="3483006"/>
          </a:xfrm>
          <a:prstGeom prst="roundRect">
            <a:avLst/>
          </a:prstGeom>
          <a:noFill/>
          <a:scene3d>
            <a:camera prst="perspectiveRigh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9512" y="0"/>
          <a:ext cx="882164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79512" y="0"/>
          <a:ext cx="896448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9712" y="188640"/>
            <a:ext cx="54779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АКТУАЛЬНОСТЬ</a:t>
            </a:r>
            <a:endParaRPr lang="ru-RU" sz="32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5" name="Picture 4" descr="http://www.zelenograd.ru/img/a/2/e/a2e29aef902ec783dd1945a80db4907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2995" y="3933056"/>
            <a:ext cx="3884009" cy="2676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07504" y="773415"/>
            <a:ext cx="892899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          Игрушки </a:t>
            </a:r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– важнейшие составляющие любой культуры. Одной из наиболее любимых игрушек всегда была кукла.</a:t>
            </a:r>
          </a:p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         Кукла </a:t>
            </a:r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– первая среди игрушек. Она известна с глубокой древности, оставаясь вечно юной. На неё не влияет время, она по-прежнему находит свой путь к сердцам детей и взрослых. Кукла не рождается сама, её создаёт человек. Являясь частью культуры всего </a:t>
            </a:r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человечества</a:t>
            </a:r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, кукла </a:t>
            </a:r>
            <a:endParaRPr lang="ru-RU" sz="2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сохраняет </a:t>
            </a:r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в своём облике </a:t>
            </a:r>
            <a:endParaRPr lang="ru-RU" sz="2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самобытность </a:t>
            </a:r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и </a:t>
            </a:r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характерные</a:t>
            </a:r>
          </a:p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черты создающего её народа</a:t>
            </a:r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В этом главная ценность </a:t>
            </a:r>
            <a:endParaRPr lang="ru-RU" sz="2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традиционной </a:t>
            </a:r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народной </a:t>
            </a:r>
            <a:endParaRPr lang="ru-RU" sz="2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куклы</a:t>
            </a:r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87647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14" descr="SDC16669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51520" y="548680"/>
            <a:ext cx="3834426" cy="511256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355976" y="332656"/>
            <a:ext cx="4536504" cy="1512168"/>
          </a:xfrm>
        </p:spPr>
        <p:txBody>
          <a:bodyPr/>
          <a:lstStyle/>
          <a:p>
            <a:pPr algn="ctr"/>
            <a:r>
              <a:rPr lang="ru-RU" dirty="0" smtClean="0"/>
              <a:t>Мини-музей «Традиционная народная кукла»</a:t>
            </a:r>
            <a:endParaRPr lang="ru-RU" dirty="0"/>
          </a:p>
        </p:txBody>
      </p:sp>
      <p:pic>
        <p:nvPicPr>
          <p:cNvPr id="9" name="Содержимое 17" descr="SDC16670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429124" y="3143248"/>
            <a:ext cx="4569701" cy="342727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16" descr="SDC1667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572000" y="476672"/>
            <a:ext cx="4427984" cy="332098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536504" cy="170080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Мини-музей «Традиционная народная кукла»</a:t>
            </a:r>
            <a:endParaRPr lang="ru-RU" dirty="0"/>
          </a:p>
        </p:txBody>
      </p:sp>
      <p:pic>
        <p:nvPicPr>
          <p:cNvPr id="4" name="Содержимое 12" descr="SDC16666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79512" y="3212976"/>
            <a:ext cx="4512501" cy="338437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6" descr="D:\Мои рисунки\детский сад работа\SDC1306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79912" y="1196752"/>
            <a:ext cx="3240360" cy="2430712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4818" name="Picture 3" descr="G:\солнцеворот 2010 ДОУ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552" y="1196752"/>
            <a:ext cx="2817223" cy="3888432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6868" name="Текст 12"/>
          <p:cNvSpPr>
            <a:spLocks noGrp="1"/>
          </p:cNvSpPr>
          <p:nvPr>
            <p:ph type="body" idx="1"/>
          </p:nvPr>
        </p:nvSpPr>
        <p:spPr>
          <a:xfrm>
            <a:off x="395288" y="404813"/>
            <a:ext cx="8243887" cy="79216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2800" b="1" smtClean="0">
                <a:solidFill>
                  <a:srgbClr val="002060"/>
                </a:solidFill>
              </a:rPr>
              <a:t>Подготовка и участие детей в краевых фестиваля детского фольклорного творчества</a:t>
            </a:r>
          </a:p>
        </p:txBody>
      </p:sp>
      <p:pic>
        <p:nvPicPr>
          <p:cNvPr id="34822" name="Picture 2" descr="C:\Documents and Settings\User\Рабочий стол\ол ал\IMG_785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88224" y="3140968"/>
            <a:ext cx="2202070" cy="3582890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95736" y="3429000"/>
            <a:ext cx="2262989" cy="3284984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Заголовок 1"/>
          <p:cNvSpPr>
            <a:spLocks noGrp="1"/>
          </p:cNvSpPr>
          <p:nvPr>
            <p:ph type="title"/>
          </p:nvPr>
        </p:nvSpPr>
        <p:spPr>
          <a:xfrm>
            <a:off x="971600" y="-243408"/>
            <a:ext cx="7416824" cy="148478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Окружной фестиваль-конкурс народных традиций и фольклорного творчества «Масленичный разгуляй 2013»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4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835696" y="3212976"/>
            <a:ext cx="2478088" cy="3497263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35845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652120" y="1268760"/>
            <a:ext cx="3297237" cy="2341562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35843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179512" y="1340768"/>
            <a:ext cx="2481263" cy="3529012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35846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4716016" y="3212976"/>
            <a:ext cx="2088232" cy="3381512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8"/>
          <p:cNvSpPr>
            <a:spLocks noGrp="1"/>
          </p:cNvSpPr>
          <p:nvPr>
            <p:ph type="title"/>
          </p:nvPr>
        </p:nvSpPr>
        <p:spPr>
          <a:xfrm>
            <a:off x="683568" y="0"/>
            <a:ext cx="6820272" cy="1484784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Краевой епархиальный конкурс «Мы славим Рождество Христово»</a:t>
            </a:r>
            <a:r>
              <a:rPr lang="ru-RU" sz="28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Calibri" pitchFamily="34" charset="0"/>
              </a:rPr>
            </a:br>
            <a:endParaRPr lang="ru-RU" dirty="0" smtClean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18527" y="1988840"/>
            <a:ext cx="2987467" cy="4330824"/>
          </a:xfr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6868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6335713" y="908720"/>
            <a:ext cx="2808287" cy="4192588"/>
          </a:xfrm>
          <a:solidFill>
            <a:srgbClr val="FFFFFF">
              <a:shade val="85000"/>
            </a:srgbClr>
          </a:solidFill>
          <a:ln w="57150" cap="rnd">
            <a:solidFill>
              <a:schemeClr val="accent6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6869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3275856" y="1052736"/>
            <a:ext cx="3095625" cy="4360863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3"/>
          <p:cNvSpPr>
            <a:spLocks noGrp="1"/>
          </p:cNvSpPr>
          <p:nvPr>
            <p:ph type="title"/>
          </p:nvPr>
        </p:nvSpPr>
        <p:spPr>
          <a:xfrm>
            <a:off x="323528" y="332656"/>
            <a:ext cx="7632848" cy="90872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>Краевой конкурс от </a:t>
            </a:r>
            <a:r>
              <a:rPr lang="ru-RU" sz="2400" b="1" dirty="0" err="1" smtClean="0">
                <a:solidFill>
                  <a:srgbClr val="002060"/>
                </a:solidFill>
                <a:latin typeface="+mn-lt"/>
              </a:rPr>
              <a:t>Совкомбанка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> «Пасхальное яйцо руками ребенка» </a:t>
            </a:r>
            <a:br>
              <a:rPr lang="ru-RU" sz="2400" b="1" dirty="0" smtClean="0">
                <a:solidFill>
                  <a:srgbClr val="002060"/>
                </a:solidFill>
                <a:latin typeface="+mn-lt"/>
              </a:rPr>
            </a:br>
            <a:endParaRPr lang="ru-RU" sz="2400" b="1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3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131840" y="980728"/>
            <a:ext cx="2403475" cy="3155950"/>
          </a:xfr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891" name="Picture 2" descr="H:\фото\Фотки разные\детский сад работа\конкурсные поделки\совкомбанк работы\DSCN185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79512" y="908720"/>
            <a:ext cx="2232025" cy="2976562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37892" name="Picture 3" descr="H:\фото\Фотки разные\детский сад работа\конкурсные поделки\совкомбанк работы\DSCN1853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868144" y="908720"/>
            <a:ext cx="3111500" cy="2333625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37894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6012160" y="2780928"/>
            <a:ext cx="2616001" cy="3601327"/>
          </a:xfr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267744" y="3068960"/>
            <a:ext cx="2664296" cy="353727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3"/>
          <p:cNvSpPr>
            <a:spLocks noGrp="1"/>
          </p:cNvSpPr>
          <p:nvPr>
            <p:ph type="title"/>
          </p:nvPr>
        </p:nvSpPr>
        <p:spPr>
          <a:xfrm>
            <a:off x="467544" y="-315416"/>
            <a:ext cx="7468344" cy="1556792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Участие детей в международных конкурсах детского творчества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7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79512" y="1412776"/>
            <a:ext cx="2501900" cy="3527425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41988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724128" y="1268760"/>
            <a:ext cx="3186112" cy="2232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989" name="Picture 3" descr="C:\Documents and Settings\User\Рабочий стол\конкурсы\конкурс буква\буква 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96136" y="3645024"/>
            <a:ext cx="2282705" cy="30001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990" name="Picture 2" descr="C:\Documents and Settings\User\Рабочий стол\конкурсы\конкурс буква\Логинову-Ирину-Викторовну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55776" y="2924944"/>
            <a:ext cx="2589212" cy="3662363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Заголовок 3"/>
          <p:cNvSpPr>
            <a:spLocks noGrp="1"/>
          </p:cNvSpPr>
          <p:nvPr>
            <p:ph type="title"/>
          </p:nvPr>
        </p:nvSpPr>
        <p:spPr>
          <a:xfrm>
            <a:off x="0" y="-531440"/>
            <a:ext cx="7575848" cy="1628800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III </a:t>
            </a:r>
            <a:r>
              <a:rPr lang="ru-RU" sz="2400" b="1" dirty="0" smtClean="0">
                <a:solidFill>
                  <a:srgbClr val="002060"/>
                </a:solidFill>
              </a:rPr>
              <a:t>межрегиональный конкурс «</a:t>
            </a:r>
            <a:r>
              <a:rPr lang="ru-RU" sz="2400" b="1" dirty="0" err="1" smtClean="0">
                <a:solidFill>
                  <a:srgbClr val="002060"/>
                </a:solidFill>
              </a:rPr>
              <a:t>Филимоновское</a:t>
            </a:r>
            <a:r>
              <a:rPr lang="ru-RU" sz="2400" b="1" dirty="0" smtClean="0">
                <a:solidFill>
                  <a:srgbClr val="002060"/>
                </a:solidFill>
              </a:rPr>
              <a:t> чудо»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796136" y="1196752"/>
            <a:ext cx="3016250" cy="4114800"/>
          </a:xfr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3012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251520" y="1268760"/>
            <a:ext cx="2906713" cy="3968750"/>
          </a:xfr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3013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2411760" y="3356992"/>
            <a:ext cx="4320480" cy="3197777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Заголовок 3"/>
          <p:cNvSpPr>
            <a:spLocks noGrp="1"/>
          </p:cNvSpPr>
          <p:nvPr>
            <p:ph type="title"/>
          </p:nvPr>
        </p:nvSpPr>
        <p:spPr>
          <a:xfrm>
            <a:off x="0" y="-171400"/>
            <a:ext cx="8388424" cy="1556792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Конкурс декоративно прикладного творчества «Пасхальный сувенир»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endParaRPr lang="ru-RU" sz="2400" b="1" dirty="0" smtClean="0">
              <a:solidFill>
                <a:srgbClr val="00206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8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699792" y="1268760"/>
            <a:ext cx="3811587" cy="2808288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31749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796136" y="3717032"/>
            <a:ext cx="2016125" cy="2871787"/>
          </a:xfr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528" y="1196752"/>
            <a:ext cx="2039937" cy="289083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444208" y="908720"/>
            <a:ext cx="2304256" cy="326044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6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HeroicExtremeLeftFacing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1752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411760" y="3861048"/>
            <a:ext cx="2016224" cy="283361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3"/>
          <p:cNvSpPr>
            <a:spLocks noGrp="1"/>
          </p:cNvSpPr>
          <p:nvPr>
            <p:ph type="title"/>
          </p:nvPr>
        </p:nvSpPr>
        <p:spPr>
          <a:xfrm>
            <a:off x="0" y="-459432"/>
            <a:ext cx="9324528" cy="1728192"/>
          </a:xfrm>
        </p:spPr>
        <p:txBody>
          <a:bodyPr/>
          <a:lstStyle/>
          <a:p>
            <a:pPr algn="ctr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</a:rPr>
              <a:t>Конкурс декоративно прикладного творчества «Юные дарования»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1" name="Picture 2" descr="C:\Documents and Settings\User\Рабочий стол\ол ал\SDC17317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059832" y="1412776"/>
            <a:ext cx="3208337" cy="2405063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32772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6588224" y="1268760"/>
            <a:ext cx="2251075" cy="3051175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32773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251520" y="1124744"/>
            <a:ext cx="2295525" cy="3060700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32774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2915816" y="4077072"/>
            <a:ext cx="3459162" cy="2376488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9712" y="188640"/>
            <a:ext cx="54779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АКТУАЛЬНОСТЬ</a:t>
            </a:r>
            <a:endParaRPr lang="ru-RU" sz="32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191" y="620688"/>
            <a:ext cx="893802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Программа «Волшебный сундучок» создает условия для приобщения детей к традиционной культуре через знакомство с народной куклой.</a:t>
            </a:r>
          </a:p>
          <a:p>
            <a:endParaRPr lang="ru-RU" sz="2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Программа </a:t>
            </a:r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определяет содержание и организацию образовательного процесса для детей от 5 до 7 лет. Основой реализации выступает организованное взаимодействие всех участников образовательного процесса (детей, родителей, педагогов) в условиях специально созданной среды </a:t>
            </a:r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тра­диционной народной культуры</a:t>
            </a:r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6319" y="4653136"/>
            <a:ext cx="8144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7" name="Picture 2" descr="E:\фото\Фотки разные\детский сад работа\истоки 2013\13_12_2013_Выступление_Жихарки\IMG_785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06068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2870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3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272808" cy="205359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solidFill>
                  <a:srgbClr val="002060"/>
                </a:solidFill>
              </a:rPr>
              <a:t>Презентация опыта работы «Народная кукла как средство приобщения детей старшего дошкольного возраста к традиционной культуре на региональном материале»</a:t>
            </a:r>
            <a:r>
              <a:rPr lang="ru-RU" sz="16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Calibri" pitchFamily="34" charset="0"/>
              </a:rPr>
            </a:br>
            <a:endParaRPr lang="ru-RU" dirty="0" smtClean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8132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51520" y="1628800"/>
            <a:ext cx="3338513" cy="2663825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48134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2699792" y="3501008"/>
            <a:ext cx="3975100" cy="2492375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48135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611813" y="1484313"/>
            <a:ext cx="3532187" cy="2481262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47107" name="Прямоугольник 4"/>
          <p:cNvSpPr>
            <a:spLocks noChangeArrowheads="1"/>
          </p:cNvSpPr>
          <p:nvPr/>
        </p:nvSpPr>
        <p:spPr bwMode="auto">
          <a:xfrm>
            <a:off x="323528" y="6026150"/>
            <a:ext cx="85312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Открытое занятие с детьми старшего дошкольного возраста«Тайны бабушкиного сундучка»</a:t>
            </a:r>
            <a:endParaRPr lang="ru-RU" sz="2400" dirty="0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Заголовок 2"/>
          <p:cNvSpPr>
            <a:spLocks noGrp="1"/>
          </p:cNvSpPr>
          <p:nvPr>
            <p:ph type="title"/>
          </p:nvPr>
        </p:nvSpPr>
        <p:spPr>
          <a:xfrm>
            <a:off x="899592" y="188640"/>
            <a:ext cx="6172200" cy="15567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Мастер-классы для педагогов МБДОУ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Calibri" pitchFamily="34" charset="0"/>
              </a:rPr>
            </a:br>
            <a:endParaRPr lang="ru-RU" dirty="0" smtClean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SDC14413.JPG"/>
          <p:cNvPicPr>
            <a:picLocks noGrp="1" noChangeAspect="1"/>
          </p:cNvPicPr>
          <p:nvPr>
            <p:ph sz="half" idx="4294967295"/>
          </p:nvPr>
        </p:nvPicPr>
        <p:blipFill>
          <a:blip r:embed="rId2" cstate="email"/>
          <a:stretch>
            <a:fillRect/>
          </a:stretch>
        </p:blipFill>
        <p:spPr>
          <a:xfrm>
            <a:off x="2675756" y="3933056"/>
            <a:ext cx="3314602" cy="2485054"/>
          </a:xfr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Содержимое 17" descr="SDC14361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lum bright="20000" contrast="10000"/>
          </a:blip>
          <a:stretch>
            <a:fillRect/>
          </a:stretch>
        </p:blipFill>
        <p:spPr>
          <a:xfrm>
            <a:off x="2699792" y="1556792"/>
            <a:ext cx="2879725" cy="2160587"/>
          </a:xfrm>
          <a:solidFill>
            <a:srgbClr val="FFFFFF">
              <a:shade val="85000"/>
            </a:srgbClr>
          </a:solidFill>
          <a:ln w="57150" cap="rnd">
            <a:solidFill>
              <a:schemeClr val="accent6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Содержимое 18" descr="SDC14406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email"/>
          <a:stretch>
            <a:fillRect/>
          </a:stretch>
        </p:blipFill>
        <p:spPr>
          <a:xfrm>
            <a:off x="179512" y="692696"/>
            <a:ext cx="3419872" cy="2565353"/>
          </a:xfr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7111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07180" y="3861048"/>
            <a:ext cx="3436820" cy="234124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6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7112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9512" y="3356992"/>
            <a:ext cx="2304256" cy="324572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7110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580112" y="692696"/>
            <a:ext cx="3498147" cy="234809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7020272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опыта</a:t>
            </a:r>
            <a:endParaRPr lang="ru-RU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75656" y="928670"/>
            <a:ext cx="7668344" cy="573325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ü"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Обобщение опыта в сборнике передового педагогического опыта: творчество учителей: сборник материалов, отражающий опыт педагогов г.Новоалтайска. Выпуск №12 </a:t>
            </a:r>
          </a:p>
          <a:p>
            <a:pPr>
              <a:buFont typeface="Wingdings" pitchFamily="2" charset="2"/>
              <a:buChar char="ü"/>
            </a:pPr>
            <a:endParaRPr lang="ru-RU" sz="2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Публикация статьи в сборнике международной научно-практической конференции «Народная игрушка в жизни современного ребенка»</a:t>
            </a:r>
          </a:p>
          <a:p>
            <a:pPr algn="ctr">
              <a:buFont typeface="Wingdings" pitchFamily="2" charset="2"/>
              <a:buChar char="ü"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Публикация статьи в сборнике межрегиональной научно-практической конференции «Народная кукла  как средство приобщения детей старшего дошкольного возраста к традиционной культуре  народа»</a:t>
            </a:r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2050" name="Picture 2" descr="C:\Documents and Settings\Администратор\Рабочий стол\воспитатель\докумен группы\свидетельства о публик\логинова трад.jpg"/>
          <p:cNvPicPr>
            <a:picLocks noChangeAspect="1" noChangeArrowheads="1"/>
          </p:cNvPicPr>
          <p:nvPr/>
        </p:nvPicPr>
        <p:blipFill>
          <a:blip r:embed="rId2" cstate="email">
            <a:lum bright="-9000" contrast="-8000"/>
          </a:blip>
          <a:srcRect/>
          <a:stretch>
            <a:fillRect/>
          </a:stretch>
        </p:blipFill>
        <p:spPr bwMode="auto">
          <a:xfrm>
            <a:off x="214282" y="2500306"/>
            <a:ext cx="1412507" cy="194421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026" name="Picture 2" descr="G:\опп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2844" y="428604"/>
            <a:ext cx="1389577" cy="194421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" name="Picture 2" descr="G:\диплом Логинова традиция ноябрь201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4572008"/>
            <a:ext cx="1501505" cy="207167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2"/>
          <p:cNvSpPr>
            <a:spLocks noGrp="1"/>
          </p:cNvSpPr>
          <p:nvPr>
            <p:ph type="title"/>
          </p:nvPr>
        </p:nvSpPr>
        <p:spPr>
          <a:xfrm>
            <a:off x="1403648" y="-171400"/>
            <a:ext cx="6172200" cy="126876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Публикации в сборниках научно-практических конференций</a:t>
            </a:r>
            <a:endParaRPr lang="ru-RU" sz="2400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5" name="Picture 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1196752"/>
            <a:ext cx="2699792" cy="3849444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18436" name="Picture 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6660232" y="1124744"/>
            <a:ext cx="2346537" cy="3312368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18437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3347864" y="1196752"/>
            <a:ext cx="2388741" cy="3385458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91680" y="3717032"/>
            <a:ext cx="2088232" cy="2986677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292080" y="3429000"/>
            <a:ext cx="2376264" cy="3278960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6172200" cy="205359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solidFill>
                  <a:srgbClr val="002060"/>
                </a:solidFill>
              </a:rPr>
              <a:t>Мастер-класс на выездных практических занятиях для слушателей курсов повышения квалификации кафедры дошкольного образования АКИПКРО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9" name="Picture 3" descr="H:\фото лог\SAM_640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79512" y="3284984"/>
            <a:ext cx="4536504" cy="3402378"/>
          </a:xfrm>
          <a:ln w="88900" cap="sq" cmpd="thickThin">
            <a:solidFill>
              <a:srgbClr val="00206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50180" name="Picture 4" descr="H:\фото лог\SAM_640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932040" y="1772816"/>
            <a:ext cx="4038600" cy="3028950"/>
          </a:xfrm>
          <a:ln w="88900" cap="sq" cmpd="thickThin">
            <a:solidFill>
              <a:srgbClr val="002060"/>
            </a:solidFill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7020272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опыта</a:t>
            </a:r>
            <a:endParaRPr lang="ru-RU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214290"/>
            <a:ext cx="8429652" cy="664371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endParaRPr lang="ru-RU" sz="2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Размещение материалов из опыта работы на личном сайте в социальной сети работников образования </a:t>
            </a:r>
          </a:p>
          <a:p>
            <a:pPr algn="ctr"/>
            <a:r>
              <a:rPr lang="en-US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www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nsportal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ru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irina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-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viktorovna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-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loginova</a:t>
            </a:r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2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Публикации и на всероссийских педагогических порталах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err="1" smtClean="0">
                <a:hlinkClick r:id="rId3"/>
              </a:rPr>
              <a:t>www.moi-detsad</a:t>
            </a:r>
            <a:r>
              <a:rPr lang="ru-RU" dirty="0" smtClean="0"/>
              <a:t> 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hlinkClick r:id="rId4"/>
              </a:rPr>
              <a:t>http://festival.1september.ru</a:t>
            </a:r>
            <a:endParaRPr lang="ru-RU" dirty="0" smtClean="0"/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hlinkClick r:id="rId3"/>
              </a:rPr>
              <a:t>http://moi-mummi.ru</a:t>
            </a:r>
          </a:p>
          <a:p>
            <a:pPr algn="ctr"/>
            <a:endParaRPr lang="ru-RU" sz="22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8" name="Picture 3" descr="C:\Documents and Settings\User\Рабочий стол\рабочий стол8.01\воспитатель\докумен группы\свидетельства о публик\Изображение 001.png"/>
          <p:cNvPicPr>
            <a:picLocks noChangeAspect="1" noChangeArrowheads="1"/>
          </p:cNvPicPr>
          <p:nvPr/>
        </p:nvPicPr>
        <p:blipFill>
          <a:blip r:embed="rId5" cstate="email">
            <a:lum bright="-10000"/>
          </a:blip>
          <a:srcRect/>
          <a:stretch>
            <a:fillRect/>
          </a:stretch>
        </p:blipFill>
        <p:spPr bwMode="auto">
          <a:xfrm>
            <a:off x="214282" y="3786190"/>
            <a:ext cx="2000264" cy="27597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" name="Picture 3" descr="C:\Documents and Settings\User\Рабочий стол\рабочий стол8.01\воспитатель\докумен группы\свидетельства о публик\логинова сет 1.jpg"/>
          <p:cNvPicPr>
            <a:picLocks noChangeAspect="1" noChangeArrowheads="1"/>
          </p:cNvPicPr>
          <p:nvPr/>
        </p:nvPicPr>
        <p:blipFill>
          <a:blip r:embed="rId6" cstate="email">
            <a:lum bright="-20000"/>
          </a:blip>
          <a:srcRect/>
          <a:stretch>
            <a:fillRect/>
          </a:stretch>
        </p:blipFill>
        <p:spPr bwMode="auto">
          <a:xfrm>
            <a:off x="4857752" y="4143380"/>
            <a:ext cx="1898447" cy="25717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0" name="Picture 2" descr="C:\Documents and Settings\User\Рабочий стол\рабочий стол8.01\воспитатель\докумен группы\свидетельства о публик\свидет о публ2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571736" y="4143380"/>
            <a:ext cx="1863965" cy="25717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1" name="Picture 3" descr="C:\Documents and Settings\User\Рабочий стол\рабочий стол8.01\воспитатель\докумен группы\свидетельства о публик\сертификат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000892" y="3786190"/>
            <a:ext cx="1928825" cy="26612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7"/>
          <p:cNvSpPr>
            <a:spLocks noGrp="1"/>
          </p:cNvSpPr>
          <p:nvPr>
            <p:ph type="title"/>
          </p:nvPr>
        </p:nvSpPr>
        <p:spPr>
          <a:xfrm>
            <a:off x="539552" y="-747464"/>
            <a:ext cx="8064896" cy="20535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Представление методического материала в конкурсах профессионального мастерства</a:t>
            </a:r>
            <a:endParaRPr lang="ru-RU" sz="2400" dirty="0" smtClean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700808"/>
            <a:ext cx="3294063" cy="4665663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1029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27713" y="1628775"/>
            <a:ext cx="3316287" cy="4705350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2843808" y="2081474"/>
          <a:ext cx="3379019" cy="4776526"/>
        </p:xfrm>
        <a:graphic>
          <a:graphicData uri="http://schemas.openxmlformats.org/presentationml/2006/ole">
            <p:oleObj spid="_x0000_s70663" name="PDF" r:id="rId5" imgW="0" imgH="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55776" y="-171400"/>
            <a:ext cx="4572000" cy="7143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Воспитатель года-2013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1267" name="Текст 5"/>
          <p:cNvSpPr>
            <a:spLocks noGrp="1"/>
          </p:cNvSpPr>
          <p:nvPr>
            <p:ph type="body" idx="1"/>
          </p:nvPr>
        </p:nvSpPr>
        <p:spPr>
          <a:xfrm>
            <a:off x="2555875" y="2924175"/>
            <a:ext cx="4786313" cy="1500188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7" name="Picture 4" descr="D:\Мои рисунки\Логинова И.В. дс №1 фото с конкурса\1 день открытие\конкурс воспитатель года 2013 открытие 05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908720"/>
            <a:ext cx="4104456" cy="3078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1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5" descr="D:\Мои рисунки\Логинова И.В. дс №1 фото с конкурса\занятие Логинова\DSCN520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48064" y="4077071"/>
            <a:ext cx="3744416" cy="2624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4" descr="D:\Мои рисунки\Логинова И.В. дс №1 фото с конкурса\занятие Логинова\DSCN524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3275856" y="2924944"/>
            <a:ext cx="3456384" cy="2592288"/>
          </a:xfr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75000"/>
              </a:schemeClr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271" name="Прямоугольник 9"/>
          <p:cNvSpPr>
            <a:spLocks noChangeArrowheads="1"/>
          </p:cNvSpPr>
          <p:nvPr/>
        </p:nvSpPr>
        <p:spPr bwMode="auto">
          <a:xfrm>
            <a:off x="4427538" y="981075"/>
            <a:ext cx="432117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>
                <a:solidFill>
                  <a:srgbClr val="002060"/>
                </a:solidFill>
              </a:rPr>
              <a:t>Презентация опыта работы по теме «Народная кукла  как средство приобщения детей старшего дошкольного возраста к традиционной культуре  народа на региональном материале»</a:t>
            </a:r>
          </a:p>
        </p:txBody>
      </p:sp>
      <p:sp>
        <p:nvSpPr>
          <p:cNvPr id="11272" name="Rectangle 7"/>
          <p:cNvSpPr>
            <a:spLocks noChangeArrowheads="1"/>
          </p:cNvSpPr>
          <p:nvPr/>
        </p:nvSpPr>
        <p:spPr bwMode="auto">
          <a:xfrm>
            <a:off x="0" y="5013176"/>
            <a:ext cx="381635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b="1" dirty="0">
                <a:solidFill>
                  <a:srgbClr val="002060"/>
                </a:solidFill>
              </a:rPr>
              <a:t>Организованная интегрированная образовательная деятельность с детьми подготовительной группы</a:t>
            </a:r>
            <a:endParaRPr lang="ru-RU" dirty="0">
              <a:solidFill>
                <a:srgbClr val="002060"/>
              </a:solidFill>
            </a:endParaRPr>
          </a:p>
          <a:p>
            <a:pPr algn="ctr" eaLnBrk="0" hangingPunct="0"/>
            <a:r>
              <a:rPr lang="ru-RU" b="1" dirty="0">
                <a:solidFill>
                  <a:srgbClr val="002060"/>
                </a:solidFill>
              </a:rPr>
              <a:t> «Путешествие в мир народных кукол»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142852"/>
            <a:ext cx="4572032" cy="7143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Воспитатель года 2013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Мои рисунки\Логинова И.В. дс №1 фото с конкурса\МК  Логиновой дс № 1\DSCN605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1071546"/>
            <a:ext cx="3929090" cy="29468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5" descr="D:\Мои рисунки\Логинова И.В. дс №1 фото с конкурса\МК  Логиновой дс № 1\DSCN601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2066" y="153548"/>
            <a:ext cx="3929090" cy="29468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3" descr="D:\Мои рисунки\Логинова И.В. дс №1 фото с конкурса\круглый стол\DSCN622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14744" y="3429001"/>
            <a:ext cx="4286280" cy="32147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:\Мои рисунки\Логинова И.В. дс №1 фото с конкурса\DSCN632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67219" y="214290"/>
            <a:ext cx="4476781" cy="3357586"/>
          </a:xfrm>
          <a:prstGeom prst="ellipse">
            <a:avLst/>
          </a:prstGeom>
          <a:ln w="190500" cap="rnd">
            <a:solidFill>
              <a:schemeClr val="bg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142852"/>
            <a:ext cx="4572032" cy="7143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Воспитатель года 2013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2" descr="D:\Мои рисунки\делаем фото 2012\воспитатель года\SDC1691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2171680"/>
            <a:ext cx="6248427" cy="4686320"/>
          </a:xfrm>
          <a:prstGeom prst="ellipse">
            <a:avLst/>
          </a:prstGeom>
          <a:ln w="190500" cap="rnd">
            <a:solidFill>
              <a:schemeClr val="bg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9712" y="188640"/>
            <a:ext cx="54779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АКТУАЛЬНОСТЬ</a:t>
            </a:r>
            <a:endParaRPr lang="ru-RU" sz="32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8919" y="784503"/>
            <a:ext cx="89380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Особенность  </a:t>
            </a:r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программы «Волшебный сундучок</a:t>
            </a:r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»: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знакомство </a:t>
            </a:r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с куклой и техникой ее изготовления происходит в условиях специально организованной деятельности 2 раза в месяц </a:t>
            </a:r>
            <a:endParaRPr lang="ru-RU" sz="2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осуществляется </a:t>
            </a:r>
            <a:r>
              <a:rPr lang="ru-RU" sz="2400" b="1" dirty="0">
                <a:solidFill>
                  <a:schemeClr val="bg1">
                    <a:lumMod val="75000"/>
                  </a:schemeClr>
                </a:solidFill>
              </a:rPr>
              <a:t>через воспроизведение годового цикла праздников, народные игры, музыкальный и поэтический </a:t>
            </a:r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фольклор. 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6319" y="4653136"/>
            <a:ext cx="8144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5" name="Содержимое 3" descr="SDC1443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902236" y="3650868"/>
            <a:ext cx="3990243" cy="299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93791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2"/>
          <p:cNvSpPr>
            <a:spLocks noGrp="1"/>
          </p:cNvSpPr>
          <p:nvPr>
            <p:ph type="title"/>
          </p:nvPr>
        </p:nvSpPr>
        <p:spPr>
          <a:xfrm>
            <a:off x="1115616" y="-171400"/>
            <a:ext cx="6172200" cy="836712"/>
          </a:xfrm>
        </p:spPr>
        <p:txBody>
          <a:bodyPr/>
          <a:lstStyle/>
          <a:p>
            <a:pPr algn="ctr"/>
            <a:r>
              <a:rPr lang="ru-RU" dirty="0" smtClean="0"/>
              <a:t>Мои награды 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4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588224" y="260648"/>
            <a:ext cx="2368470" cy="3336826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3" descr="G:\диплом 4 гр 201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3968" y="836712"/>
            <a:ext cx="2400758" cy="3312368"/>
          </a:xfrm>
          <a:prstGeom prst="rect">
            <a:avLst/>
          </a:prstGeom>
          <a:noFill/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1" name="Picture 2" descr="G:\библиотека январь 201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5536" y="548680"/>
            <a:ext cx="2376264" cy="3278573"/>
          </a:xfrm>
          <a:prstGeom prst="rect">
            <a:avLst/>
          </a:prstGeom>
          <a:noFill/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Picture 3" descr="G:\ЛОГИНОВА НОВОГОДНЕЕ ОФОРМЛЕНИЕ.jpg"/>
          <p:cNvPicPr>
            <a:picLocks noChangeAspect="1" noChangeArrowheads="1"/>
          </p:cNvPicPr>
          <p:nvPr/>
        </p:nvPicPr>
        <p:blipFill>
          <a:blip r:embed="rId5" cstate="email">
            <a:lum bright="-20000"/>
          </a:blip>
          <a:srcRect/>
          <a:stretch>
            <a:fillRect/>
          </a:stretch>
        </p:blipFill>
        <p:spPr bwMode="auto">
          <a:xfrm>
            <a:off x="179512" y="2420888"/>
            <a:ext cx="2128320" cy="2929572"/>
          </a:xfrm>
          <a:prstGeom prst="rect">
            <a:avLst/>
          </a:prstGeom>
          <a:noFill/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7651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2123728" y="1484784"/>
            <a:ext cx="2519734" cy="3469580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27652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email"/>
          <a:srcRect/>
          <a:stretch>
            <a:fillRect/>
          </a:stretch>
        </p:blipFill>
        <p:spPr>
          <a:xfrm>
            <a:off x="6300192" y="2276872"/>
            <a:ext cx="2374721" cy="3256004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27653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8" cstate="email"/>
          <a:srcRect/>
          <a:stretch>
            <a:fillRect/>
          </a:stretch>
        </p:blipFill>
        <p:spPr>
          <a:xfrm>
            <a:off x="5076056" y="3501008"/>
            <a:ext cx="2187746" cy="3168278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2" descr="G:\ЛОГИНОВА КНИЖКИ САМОДЕЛКИ.jpg"/>
          <p:cNvPicPr>
            <a:picLocks noChangeAspect="1" noChangeArrowheads="1"/>
          </p:cNvPicPr>
          <p:nvPr/>
        </p:nvPicPr>
        <p:blipFill>
          <a:blip r:embed="rId9" cstate="email">
            <a:lum bright="-20000"/>
          </a:blip>
          <a:srcRect/>
          <a:stretch>
            <a:fillRect/>
          </a:stretch>
        </p:blipFill>
        <p:spPr bwMode="auto">
          <a:xfrm>
            <a:off x="1907704" y="3289790"/>
            <a:ext cx="2592288" cy="3568210"/>
          </a:xfrm>
          <a:prstGeom prst="rect">
            <a:avLst/>
          </a:prstGeom>
          <a:noFill/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рямоугольник 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268760"/>
            <a:ext cx="8156576" cy="2341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172200" cy="1287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Методологическая основа программы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00232" y="980728"/>
            <a:ext cx="7143768" cy="5877272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5600" b="0" dirty="0" smtClean="0">
                <a:latin typeface="Times New Roman" pitchFamily="18" charset="0"/>
                <a:cs typeface="Times New Roman" pitchFamily="18" charset="0"/>
              </a:rPr>
              <a:t>Князева О.А., </a:t>
            </a:r>
            <a:r>
              <a:rPr lang="ru-RU" sz="5600" b="0" dirty="0" err="1" smtClean="0">
                <a:latin typeface="Times New Roman" pitchFamily="18" charset="0"/>
                <a:cs typeface="Times New Roman" pitchFamily="18" charset="0"/>
              </a:rPr>
              <a:t>Маханева</a:t>
            </a:r>
            <a:r>
              <a:rPr lang="ru-RU" sz="5600" b="0" dirty="0" smtClean="0">
                <a:latin typeface="Times New Roman" pitchFamily="18" charset="0"/>
                <a:cs typeface="Times New Roman" pitchFamily="18" charset="0"/>
              </a:rPr>
              <a:t> М.Д. Приобщение детей к истокам русской народной культуры. –СПб.: ДЕТСТВО-ПРЕСС, 2000.</a:t>
            </a:r>
          </a:p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endParaRPr lang="ru-RU" sz="5600" b="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5600" b="0" dirty="0" smtClean="0">
                <a:latin typeface="Times New Roman" pitchFamily="18" charset="0"/>
                <a:cs typeface="Times New Roman" pitchFamily="18" charset="0"/>
              </a:rPr>
              <a:t>Майер А.А. Видение развития ребенка в культурно-исторической парадигме// Дошкольное образование: - Барнаул: Изд-во БГПУ, 2003. - С.122-130. </a:t>
            </a:r>
          </a:p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endParaRPr lang="ru-RU" sz="56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5600" b="0" dirty="0" err="1" smtClean="0">
                <a:latin typeface="Times New Roman" pitchFamily="18" charset="0"/>
                <a:cs typeface="Times New Roman" pitchFamily="18" charset="0"/>
              </a:rPr>
              <a:t>Куцакова</a:t>
            </a:r>
            <a:r>
              <a:rPr lang="ru-RU" sz="5600" b="0" dirty="0" smtClean="0">
                <a:latin typeface="Times New Roman" pitchFamily="18" charset="0"/>
                <a:cs typeface="Times New Roman" pitchFamily="18" charset="0"/>
              </a:rPr>
              <a:t> Л.В. Конструирование и ручной труд. Программа и методические рекомендации: для работы с детьми 2-7 лет. – Мозаика- </a:t>
            </a:r>
            <a:r>
              <a:rPr lang="ru-RU" sz="5600" b="0" dirty="0" err="1" smtClean="0">
                <a:latin typeface="Times New Roman" pitchFamily="18" charset="0"/>
                <a:cs typeface="Times New Roman" pitchFamily="18" charset="0"/>
              </a:rPr>
              <a:t>сити</a:t>
            </a:r>
            <a:r>
              <a:rPr lang="ru-RU" sz="5600" b="0" dirty="0" smtClean="0">
                <a:latin typeface="Times New Roman" pitchFamily="18" charset="0"/>
                <a:cs typeface="Times New Roman" pitchFamily="18" charset="0"/>
              </a:rPr>
              <a:t>, 2010</a:t>
            </a:r>
          </a:p>
          <a:p>
            <a:pPr>
              <a:lnSpc>
                <a:spcPct val="120000"/>
              </a:lnSpc>
            </a:pPr>
            <a:endParaRPr lang="ru-RU" sz="56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5600" b="0" dirty="0" smtClean="0">
                <a:latin typeface="Times New Roman" pitchFamily="18" charset="0"/>
                <a:cs typeface="Times New Roman" pitchFamily="18" charset="0"/>
              </a:rPr>
              <a:t>Зимина З.И. Текстильные обрядовые куклы – М.: Издательство «Ладога-100», 2007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endParaRPr lang="ru-RU" sz="5600" b="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</a:pPr>
            <a:r>
              <a:rPr lang="ru-RU" sz="5600" b="0" dirty="0" smtClean="0">
                <a:latin typeface="Times New Roman" pitchFamily="18" charset="0"/>
                <a:cs typeface="Times New Roman" pitchFamily="18" charset="0"/>
              </a:rPr>
              <a:t>Е.В. Затеева. От родного порога: Программа-руководство по воспитанию детей на традициях культуры русскоязычного населения Алтайского края – Барнаул.: АКИПКРО, 2002.</a:t>
            </a:r>
          </a:p>
          <a:p>
            <a:pPr>
              <a:lnSpc>
                <a:spcPct val="120000"/>
              </a:lnSpc>
            </a:pPr>
            <a:endParaRPr lang="ru-RU" sz="56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5600" b="0" dirty="0" smtClean="0">
                <a:latin typeface="Times New Roman" pitchFamily="18" charset="0"/>
                <a:cs typeface="Times New Roman" pitchFamily="18" charset="0"/>
              </a:rPr>
              <a:t>Н.В. </a:t>
            </a:r>
            <a:r>
              <a:rPr lang="ru-RU" sz="5600" b="0" dirty="0" err="1" smtClean="0">
                <a:latin typeface="Times New Roman" pitchFamily="18" charset="0"/>
                <a:cs typeface="Times New Roman" pitchFamily="18" charset="0"/>
              </a:rPr>
              <a:t>Шайдурова</a:t>
            </a:r>
            <a:r>
              <a:rPr lang="ru-RU" sz="5600" b="0" dirty="0" smtClean="0">
                <a:latin typeface="Times New Roman" pitchFamily="18" charset="0"/>
                <a:cs typeface="Times New Roman" pitchFamily="18" charset="0"/>
              </a:rPr>
              <a:t> Н.В.  Традиционная тряпичная кукла: Учебно-методическое пособие. – СПб.: ООО «Издательство «ДЕТСТВО-ПРЕСС», 2011.</a:t>
            </a:r>
          </a:p>
          <a:p>
            <a:pPr>
              <a:lnSpc>
                <a:spcPct val="120000"/>
              </a:lnSpc>
            </a:pPr>
            <a:endParaRPr lang="ru-RU" sz="5600" b="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5600" b="0" dirty="0" smtClean="0">
                <a:latin typeface="Times New Roman" pitchFamily="18" charset="0"/>
                <a:cs typeface="Times New Roman" pitchFamily="18" charset="0"/>
              </a:rPr>
              <a:t>Дайн Г.Л., Дайн М.Б. Русская тряпичная кукла. Культура, традиции, технология. – М.: “Культура и традиции”, 2007.</a:t>
            </a:r>
          </a:p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endParaRPr lang="ru-RU" sz="5600" b="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5600" b="0" dirty="0" smtClean="0">
                <a:latin typeface="Times New Roman" pitchFamily="18" charset="0"/>
                <a:cs typeface="Times New Roman" pitchFamily="18" charset="0"/>
              </a:rPr>
              <a:t>Котова И.Н., Котова А.С. Русские обряды и традиции. Народная кукла. – СПб.: “Паритет”, </a:t>
            </a:r>
          </a:p>
          <a:p>
            <a:endParaRPr lang="ru-RU" dirty="0" smtClean="0"/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24578" name="Picture 2" descr="http://eois.mskobr.ru/book_images/img_40471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260648"/>
            <a:ext cx="1558208" cy="2204864"/>
          </a:xfrm>
          <a:prstGeom prst="rect">
            <a:avLst/>
          </a:prstGeom>
          <a:noFill/>
        </p:spPr>
      </p:pic>
      <p:pic>
        <p:nvPicPr>
          <p:cNvPr id="24588" name="Picture 12" descr="http://ndce.edu.ru/katalog_img/book/1000208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1368152" cy="2092468"/>
          </a:xfrm>
          <a:prstGeom prst="rect">
            <a:avLst/>
          </a:prstGeom>
          <a:noFill/>
        </p:spPr>
      </p:pic>
      <p:pic>
        <p:nvPicPr>
          <p:cNvPr id="24582" name="Picture 6" descr="http://www.ircenter.ru/files/products/pics/125641/fullsize/6704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1520" y="2420888"/>
            <a:ext cx="1763688" cy="2490982"/>
          </a:xfrm>
          <a:prstGeom prst="rect">
            <a:avLst/>
          </a:prstGeom>
          <a:noFill/>
        </p:spPr>
      </p:pic>
      <p:pic>
        <p:nvPicPr>
          <p:cNvPr id="24580" name="Picture 4" descr="http://read.ru/covers_rr/big/73/59/120597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1560" y="4437112"/>
            <a:ext cx="1377443" cy="2049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0"/>
            <a:ext cx="6948264" cy="8572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Информационные ресурсы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19672" y="1357298"/>
            <a:ext cx="7238608" cy="4857784"/>
          </a:xfrm>
        </p:spPr>
        <p:txBody>
          <a:bodyPr>
            <a:noAutofit/>
          </a:bodyPr>
          <a:lstStyle/>
          <a:p>
            <a:pPr lvl="0" algn="ctr">
              <a:buFont typeface="Wingdings" pitchFamily="2" charset="2"/>
              <a:buChar char="q"/>
            </a:pPr>
            <a:r>
              <a:rPr lang="ru-RU" sz="2400" dirty="0" smtClean="0">
                <a:cs typeface="Times New Roman" pitchFamily="18" charset="0"/>
              </a:rPr>
              <a:t>Народные игрушки [электронный ресурс] – режим доступа: </a:t>
            </a:r>
            <a:r>
              <a:rPr lang="en-US" sz="2400" u="sng" dirty="0" smtClean="0">
                <a:cs typeface="Times New Roman" pitchFamily="18" charset="0"/>
                <a:hlinkClick r:id="rId2"/>
              </a:rPr>
              <a:t>http</a:t>
            </a:r>
            <a:r>
              <a:rPr lang="ru-RU" sz="2400" u="sng" dirty="0" smtClean="0">
                <a:cs typeface="Times New Roman" pitchFamily="18" charset="0"/>
                <a:hlinkClick r:id="rId2"/>
              </a:rPr>
              <a:t>://</a:t>
            </a:r>
            <a:r>
              <a:rPr lang="en-US" sz="2400" u="sng" dirty="0" smtClean="0">
                <a:cs typeface="Times New Roman" pitchFamily="18" charset="0"/>
                <a:hlinkClick r:id="rId2"/>
              </a:rPr>
              <a:t>www</a:t>
            </a:r>
            <a:r>
              <a:rPr lang="ru-RU" sz="2400" u="sng" dirty="0" smtClean="0">
                <a:cs typeface="Times New Roman" pitchFamily="18" charset="0"/>
                <a:hlinkClick r:id="rId2"/>
              </a:rPr>
              <a:t>/</a:t>
            </a:r>
            <a:r>
              <a:rPr lang="en-US" sz="2400" u="sng" dirty="0" err="1" smtClean="0">
                <a:cs typeface="Times New Roman" pitchFamily="18" charset="0"/>
                <a:hlinkClick r:id="rId2"/>
              </a:rPr>
              <a:t>rukukla</a:t>
            </a:r>
            <a:r>
              <a:rPr lang="ru-RU" sz="2400" u="sng" dirty="0" smtClean="0">
                <a:cs typeface="Times New Roman" pitchFamily="18" charset="0"/>
                <a:hlinkClick r:id="rId2"/>
              </a:rPr>
              <a:t>.</a:t>
            </a:r>
            <a:r>
              <a:rPr lang="en-US" sz="2400" u="sng" dirty="0" err="1" smtClean="0">
                <a:cs typeface="Times New Roman" pitchFamily="18" charset="0"/>
                <a:hlinkClick r:id="rId2"/>
              </a:rPr>
              <a:t>ru</a:t>
            </a:r>
            <a:r>
              <a:rPr lang="ru-RU" sz="2400" dirty="0" smtClean="0">
                <a:cs typeface="Times New Roman" pitchFamily="18" charset="0"/>
              </a:rPr>
              <a:t>. </a:t>
            </a:r>
          </a:p>
          <a:p>
            <a:pPr lvl="0" algn="ctr">
              <a:buFont typeface="Wingdings" pitchFamily="2" charset="2"/>
              <a:buChar char="q"/>
            </a:pPr>
            <a:endParaRPr lang="ru-RU" sz="2400" dirty="0" smtClean="0">
              <a:cs typeface="Times New Roman" pitchFamily="18" charset="0"/>
            </a:endParaRPr>
          </a:p>
          <a:p>
            <a:pPr lvl="0" algn="ctr">
              <a:buFont typeface="Wingdings" pitchFamily="2" charset="2"/>
              <a:buChar char="q"/>
            </a:pPr>
            <a:r>
              <a:rPr lang="ru-RU" sz="2400" dirty="0" smtClean="0">
                <a:cs typeface="Times New Roman" pitchFamily="18" charset="0"/>
              </a:rPr>
              <a:t>Традиционная народная кукла [электронный ресурс] – режим доступа: </a:t>
            </a:r>
            <a:r>
              <a:rPr lang="ru-RU" sz="2400" u="sng" dirty="0" smtClean="0">
                <a:cs typeface="Times New Roman" pitchFamily="18" charset="0"/>
                <a:hlinkClick r:id="rId3"/>
              </a:rPr>
              <a:t>http://tn-kukla.livejournal.com</a:t>
            </a:r>
            <a:endParaRPr lang="ru-RU" sz="2400" u="sng" dirty="0" smtClean="0">
              <a:cs typeface="Times New Roman" pitchFamily="18" charset="0"/>
            </a:endParaRPr>
          </a:p>
          <a:p>
            <a:pPr lvl="0" algn="ctr">
              <a:buFont typeface="Wingdings" pitchFamily="2" charset="2"/>
              <a:buChar char="q"/>
            </a:pPr>
            <a:endParaRPr lang="ru-RU" sz="2400" dirty="0" smtClean="0">
              <a:cs typeface="Times New Roman" pitchFamily="18" charset="0"/>
            </a:endParaRPr>
          </a:p>
          <a:p>
            <a:pPr lvl="0" algn="ctr">
              <a:buFont typeface="Wingdings" pitchFamily="2" charset="2"/>
              <a:buChar char="q"/>
            </a:pPr>
            <a:r>
              <a:rPr lang="ru-RU" sz="2400" dirty="0" smtClean="0">
                <a:cs typeface="Times New Roman" pitchFamily="18" charset="0"/>
              </a:rPr>
              <a:t>Народная кукла [электронный ресурс] – режим доступа: </a:t>
            </a:r>
            <a:r>
              <a:rPr lang="ru-RU" sz="2400" u="sng" dirty="0" smtClean="0">
                <a:cs typeface="Times New Roman" pitchFamily="18" charset="0"/>
                <a:hlinkClick r:id="rId4"/>
              </a:rPr>
              <a:t>http://kozmyash.ru</a:t>
            </a:r>
            <a:endParaRPr lang="ru-RU" sz="2400" dirty="0" smtClean="0">
              <a:cs typeface="Times New Roman" pitchFamily="18" charset="0"/>
            </a:endParaRPr>
          </a:p>
          <a:p>
            <a:pPr algn="ctr"/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332656"/>
            <a:ext cx="1512168" cy="216024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2132856"/>
            <a:ext cx="1763688" cy="226393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</p:spPr>
      </p:pic>
      <p:pic>
        <p:nvPicPr>
          <p:cNvPr id="1029" name="Picture 5" descr="http://sagadoll.ru/uploads/posts/2012-03/1330971131_z4rl2d8us5ccxkg.jpe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51520" y="3933056"/>
            <a:ext cx="1709609" cy="2304256"/>
          </a:xfrm>
          <a:prstGeom prst="roundRect">
            <a:avLst/>
          </a:prstGeom>
          <a:noFill/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846640" cy="5486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Рабочая программа «Волшебный сундучок»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476672"/>
            <a:ext cx="9144000" cy="115212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Цель рабочей программы</a:t>
            </a:r>
            <a:r>
              <a:rPr lang="ru-RU" sz="2000" dirty="0" smtClean="0"/>
              <a:t>: </a:t>
            </a:r>
            <a:r>
              <a:rPr lang="ru-RU" i="1" dirty="0" smtClean="0"/>
              <a:t>Повышение качества образовательного процесса через приобщение детей старшего дошкольного возраста к народной культуре на региональном материале посредством пробуждения интереса детей к процессу изготовления традиционной народной куклы. 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-81828" y="1844824"/>
            <a:ext cx="9225828" cy="5013176"/>
            <a:chOff x="-81828" y="1844824"/>
            <a:chExt cx="9225828" cy="5257568"/>
          </a:xfrm>
        </p:grpSpPr>
        <p:sp>
          <p:nvSpPr>
            <p:cNvPr id="12" name="Полилиния 11"/>
            <p:cNvSpPr/>
            <p:nvPr/>
          </p:nvSpPr>
          <p:spPr>
            <a:xfrm>
              <a:off x="-81828" y="5318670"/>
              <a:ext cx="9144000" cy="1783722"/>
            </a:xfrm>
            <a:custGeom>
              <a:avLst/>
              <a:gdLst>
                <a:gd name="connsiteX0" fmla="*/ 0 w 9144000"/>
                <a:gd name="connsiteY0" fmla="*/ 158516 h 1585160"/>
                <a:gd name="connsiteX1" fmla="*/ 46428 w 9144000"/>
                <a:gd name="connsiteY1" fmla="*/ 46428 h 1585160"/>
                <a:gd name="connsiteX2" fmla="*/ 158516 w 9144000"/>
                <a:gd name="connsiteY2" fmla="*/ 0 h 1585160"/>
                <a:gd name="connsiteX3" fmla="*/ 8985484 w 9144000"/>
                <a:gd name="connsiteY3" fmla="*/ 0 h 1585160"/>
                <a:gd name="connsiteX4" fmla="*/ 9097572 w 9144000"/>
                <a:gd name="connsiteY4" fmla="*/ 46428 h 1585160"/>
                <a:gd name="connsiteX5" fmla="*/ 9144000 w 9144000"/>
                <a:gd name="connsiteY5" fmla="*/ 158516 h 1585160"/>
                <a:gd name="connsiteX6" fmla="*/ 9144000 w 9144000"/>
                <a:gd name="connsiteY6" fmla="*/ 1426644 h 1585160"/>
                <a:gd name="connsiteX7" fmla="*/ 9097572 w 9144000"/>
                <a:gd name="connsiteY7" fmla="*/ 1538732 h 1585160"/>
                <a:gd name="connsiteX8" fmla="*/ 8985484 w 9144000"/>
                <a:gd name="connsiteY8" fmla="*/ 1585160 h 1585160"/>
                <a:gd name="connsiteX9" fmla="*/ 158516 w 9144000"/>
                <a:gd name="connsiteY9" fmla="*/ 1585160 h 1585160"/>
                <a:gd name="connsiteX10" fmla="*/ 46428 w 9144000"/>
                <a:gd name="connsiteY10" fmla="*/ 1538732 h 1585160"/>
                <a:gd name="connsiteX11" fmla="*/ 0 w 9144000"/>
                <a:gd name="connsiteY11" fmla="*/ 1426644 h 1585160"/>
                <a:gd name="connsiteX12" fmla="*/ 0 w 9144000"/>
                <a:gd name="connsiteY12" fmla="*/ 158516 h 15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44000" h="1585160">
                  <a:moveTo>
                    <a:pt x="0" y="158516"/>
                  </a:moveTo>
                  <a:cubicBezTo>
                    <a:pt x="0" y="116475"/>
                    <a:pt x="16701" y="76156"/>
                    <a:pt x="46428" y="46428"/>
                  </a:cubicBezTo>
                  <a:cubicBezTo>
                    <a:pt x="76156" y="16701"/>
                    <a:pt x="116475" y="0"/>
                    <a:pt x="158516" y="0"/>
                  </a:cubicBezTo>
                  <a:lnTo>
                    <a:pt x="8985484" y="0"/>
                  </a:lnTo>
                  <a:cubicBezTo>
                    <a:pt x="9027525" y="0"/>
                    <a:pt x="9067844" y="16701"/>
                    <a:pt x="9097572" y="46428"/>
                  </a:cubicBezTo>
                  <a:cubicBezTo>
                    <a:pt x="9127299" y="76156"/>
                    <a:pt x="9144000" y="116475"/>
                    <a:pt x="9144000" y="158516"/>
                  </a:cubicBezTo>
                  <a:lnTo>
                    <a:pt x="9144000" y="1426644"/>
                  </a:lnTo>
                  <a:cubicBezTo>
                    <a:pt x="9144000" y="1468685"/>
                    <a:pt x="9127299" y="1509004"/>
                    <a:pt x="9097572" y="1538732"/>
                  </a:cubicBezTo>
                  <a:cubicBezTo>
                    <a:pt x="9067844" y="1568460"/>
                    <a:pt x="9027525" y="1585160"/>
                    <a:pt x="8985484" y="1585160"/>
                  </a:cubicBezTo>
                  <a:lnTo>
                    <a:pt x="158516" y="1585160"/>
                  </a:lnTo>
                  <a:cubicBezTo>
                    <a:pt x="116475" y="1585160"/>
                    <a:pt x="76156" y="1568459"/>
                    <a:pt x="46428" y="1538732"/>
                  </a:cubicBezTo>
                  <a:cubicBezTo>
                    <a:pt x="16700" y="1509004"/>
                    <a:pt x="0" y="1468685"/>
                    <a:pt x="0" y="1426644"/>
                  </a:cubicBezTo>
                  <a:lnTo>
                    <a:pt x="0" y="158516"/>
                  </a:lnTo>
                  <a:close/>
                </a:path>
              </a:pathLst>
            </a:custGeom>
            <a:solidFill>
              <a:schemeClr val="accent4">
                <a:hueOff val="-2358618"/>
                <a:satOff val="-13368"/>
                <a:lumOff val="6471"/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2358618"/>
                <a:satOff val="-13368"/>
                <a:lumOff val="6471"/>
                <a:alphaOff val="0"/>
              </a:schemeClr>
            </a:fillRef>
            <a:effectRef idx="0">
              <a:schemeClr val="accent4">
                <a:hueOff val="-2358618"/>
                <a:satOff val="-13368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52086" tIns="64770" rIns="64771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i="1" dirty="0" smtClean="0">
                  <a:solidFill>
                    <a:schemeClr val="tx2"/>
                  </a:solidFill>
                </a:rPr>
                <a:t> </a:t>
              </a:r>
            </a:p>
            <a:p>
              <a:pPr lvl="0" algn="ctr"/>
              <a:r>
                <a:rPr lang="ru-RU" sz="1700" b="1" i="1" dirty="0" smtClean="0">
                  <a:solidFill>
                    <a:schemeClr val="tx2"/>
                  </a:solidFill>
                </a:rPr>
                <a:t>5. Воспитывать уважительное отношение к обычаям и традициям предков, трудолюбие, усидчивость..  </a:t>
              </a:r>
            </a:p>
            <a:p>
              <a:pPr lvl="0" algn="ctr"/>
              <a:r>
                <a:rPr lang="ru-RU" sz="1700" b="1" i="1" dirty="0" smtClean="0">
                  <a:solidFill>
                    <a:schemeClr val="tx2"/>
                  </a:solidFill>
                </a:rPr>
                <a:t>6.Совершенствовать формы сотрудничества с семьями воспитанников 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0" lang="ru-RU" sz="1700" b="1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0" y="1844824"/>
              <a:ext cx="9144000" cy="1585160"/>
            </a:xfrm>
            <a:custGeom>
              <a:avLst/>
              <a:gdLst>
                <a:gd name="connsiteX0" fmla="*/ 0 w 9144000"/>
                <a:gd name="connsiteY0" fmla="*/ 158516 h 1585160"/>
                <a:gd name="connsiteX1" fmla="*/ 46428 w 9144000"/>
                <a:gd name="connsiteY1" fmla="*/ 46428 h 1585160"/>
                <a:gd name="connsiteX2" fmla="*/ 158516 w 9144000"/>
                <a:gd name="connsiteY2" fmla="*/ 0 h 1585160"/>
                <a:gd name="connsiteX3" fmla="*/ 8985484 w 9144000"/>
                <a:gd name="connsiteY3" fmla="*/ 0 h 1585160"/>
                <a:gd name="connsiteX4" fmla="*/ 9097572 w 9144000"/>
                <a:gd name="connsiteY4" fmla="*/ 46428 h 1585160"/>
                <a:gd name="connsiteX5" fmla="*/ 9144000 w 9144000"/>
                <a:gd name="connsiteY5" fmla="*/ 158516 h 1585160"/>
                <a:gd name="connsiteX6" fmla="*/ 9144000 w 9144000"/>
                <a:gd name="connsiteY6" fmla="*/ 1426644 h 1585160"/>
                <a:gd name="connsiteX7" fmla="*/ 9097572 w 9144000"/>
                <a:gd name="connsiteY7" fmla="*/ 1538732 h 1585160"/>
                <a:gd name="connsiteX8" fmla="*/ 8985484 w 9144000"/>
                <a:gd name="connsiteY8" fmla="*/ 1585160 h 1585160"/>
                <a:gd name="connsiteX9" fmla="*/ 158516 w 9144000"/>
                <a:gd name="connsiteY9" fmla="*/ 1585160 h 1585160"/>
                <a:gd name="connsiteX10" fmla="*/ 46428 w 9144000"/>
                <a:gd name="connsiteY10" fmla="*/ 1538732 h 1585160"/>
                <a:gd name="connsiteX11" fmla="*/ 0 w 9144000"/>
                <a:gd name="connsiteY11" fmla="*/ 1426644 h 1585160"/>
                <a:gd name="connsiteX12" fmla="*/ 0 w 9144000"/>
                <a:gd name="connsiteY12" fmla="*/ 158516 h 15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44000" h="1585160">
                  <a:moveTo>
                    <a:pt x="0" y="158516"/>
                  </a:moveTo>
                  <a:cubicBezTo>
                    <a:pt x="0" y="116475"/>
                    <a:pt x="16701" y="76156"/>
                    <a:pt x="46428" y="46428"/>
                  </a:cubicBezTo>
                  <a:cubicBezTo>
                    <a:pt x="76156" y="16701"/>
                    <a:pt x="116475" y="0"/>
                    <a:pt x="158516" y="0"/>
                  </a:cubicBezTo>
                  <a:lnTo>
                    <a:pt x="8985484" y="0"/>
                  </a:lnTo>
                  <a:cubicBezTo>
                    <a:pt x="9027525" y="0"/>
                    <a:pt x="9067844" y="16701"/>
                    <a:pt x="9097572" y="46428"/>
                  </a:cubicBezTo>
                  <a:cubicBezTo>
                    <a:pt x="9127299" y="76156"/>
                    <a:pt x="9144000" y="116475"/>
                    <a:pt x="9144000" y="158516"/>
                  </a:cubicBezTo>
                  <a:lnTo>
                    <a:pt x="9144000" y="1426644"/>
                  </a:lnTo>
                  <a:cubicBezTo>
                    <a:pt x="9144000" y="1468685"/>
                    <a:pt x="9127299" y="1509004"/>
                    <a:pt x="9097572" y="1538732"/>
                  </a:cubicBezTo>
                  <a:cubicBezTo>
                    <a:pt x="9067844" y="1568460"/>
                    <a:pt x="9027525" y="1585160"/>
                    <a:pt x="8985484" y="1585160"/>
                  </a:cubicBezTo>
                  <a:lnTo>
                    <a:pt x="158516" y="1585160"/>
                  </a:lnTo>
                  <a:cubicBezTo>
                    <a:pt x="116475" y="1585160"/>
                    <a:pt x="76156" y="1568459"/>
                    <a:pt x="46428" y="1538732"/>
                  </a:cubicBezTo>
                  <a:cubicBezTo>
                    <a:pt x="16700" y="1509004"/>
                    <a:pt x="0" y="1468685"/>
                    <a:pt x="0" y="1426644"/>
                  </a:cubicBezTo>
                  <a:lnTo>
                    <a:pt x="0" y="158516"/>
                  </a:lnTo>
                  <a:close/>
                </a:path>
              </a:pathLst>
            </a:custGeom>
            <a:solidFill>
              <a:schemeClr val="accent4">
                <a:hueOff val="0"/>
                <a:satOff val="0"/>
                <a:lumOff val="0"/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52086" tIns="64770" rIns="64771" bIns="64770" numCol="1" spcCol="1270" anchor="ctr" anchorCtr="0">
              <a:noAutofit/>
            </a:bodyPr>
            <a:lstStyle/>
            <a:p>
              <a:pPr marL="342900" lvl="0" indent="-34290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endParaRPr lang="ru-RU" sz="1700" b="1" i="1" dirty="0" smtClean="0">
                <a:solidFill>
                  <a:schemeClr val="tx2"/>
                </a:solidFill>
              </a:endParaRP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0" lang="ru-RU" sz="1700" b="1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0" lang="ru-RU" sz="1700" b="1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51520" y="5545225"/>
              <a:ext cx="1559618" cy="1268128"/>
            </a:xfrm>
            <a:prstGeom prst="roundRect">
              <a:avLst>
                <a:gd name="adj" fmla="val 10000"/>
              </a:avLst>
            </a:prstGeom>
            <a:blipFill rotWithShape="0">
              <a:blip r:embed="rId2" cstate="email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олилиния 9"/>
            <p:cNvSpPr/>
            <p:nvPr/>
          </p:nvSpPr>
          <p:spPr>
            <a:xfrm>
              <a:off x="0" y="3355193"/>
              <a:ext cx="9144000" cy="2038996"/>
            </a:xfrm>
            <a:custGeom>
              <a:avLst/>
              <a:gdLst>
                <a:gd name="connsiteX0" fmla="*/ 0 w 9144000"/>
                <a:gd name="connsiteY0" fmla="*/ 212385 h 2123845"/>
                <a:gd name="connsiteX1" fmla="*/ 62206 w 9144000"/>
                <a:gd name="connsiteY1" fmla="*/ 62206 h 2123845"/>
                <a:gd name="connsiteX2" fmla="*/ 212385 w 9144000"/>
                <a:gd name="connsiteY2" fmla="*/ 0 h 2123845"/>
                <a:gd name="connsiteX3" fmla="*/ 8931615 w 9144000"/>
                <a:gd name="connsiteY3" fmla="*/ 0 h 2123845"/>
                <a:gd name="connsiteX4" fmla="*/ 9081794 w 9144000"/>
                <a:gd name="connsiteY4" fmla="*/ 62206 h 2123845"/>
                <a:gd name="connsiteX5" fmla="*/ 9144000 w 9144000"/>
                <a:gd name="connsiteY5" fmla="*/ 212385 h 2123845"/>
                <a:gd name="connsiteX6" fmla="*/ 9144000 w 9144000"/>
                <a:gd name="connsiteY6" fmla="*/ 1911460 h 2123845"/>
                <a:gd name="connsiteX7" fmla="*/ 9081794 w 9144000"/>
                <a:gd name="connsiteY7" fmla="*/ 2061639 h 2123845"/>
                <a:gd name="connsiteX8" fmla="*/ 8931615 w 9144000"/>
                <a:gd name="connsiteY8" fmla="*/ 2123845 h 2123845"/>
                <a:gd name="connsiteX9" fmla="*/ 212385 w 9144000"/>
                <a:gd name="connsiteY9" fmla="*/ 2123845 h 2123845"/>
                <a:gd name="connsiteX10" fmla="*/ 62206 w 9144000"/>
                <a:gd name="connsiteY10" fmla="*/ 2061639 h 2123845"/>
                <a:gd name="connsiteX11" fmla="*/ 0 w 9144000"/>
                <a:gd name="connsiteY11" fmla="*/ 1911460 h 2123845"/>
                <a:gd name="connsiteX12" fmla="*/ 0 w 9144000"/>
                <a:gd name="connsiteY12" fmla="*/ 212385 h 212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44000" h="2123845">
                  <a:moveTo>
                    <a:pt x="0" y="212385"/>
                  </a:moveTo>
                  <a:cubicBezTo>
                    <a:pt x="0" y="156057"/>
                    <a:pt x="22376" y="102036"/>
                    <a:pt x="62206" y="62206"/>
                  </a:cubicBezTo>
                  <a:cubicBezTo>
                    <a:pt x="102036" y="22376"/>
                    <a:pt x="156057" y="0"/>
                    <a:pt x="212385" y="0"/>
                  </a:cubicBezTo>
                  <a:lnTo>
                    <a:pt x="8931615" y="0"/>
                  </a:lnTo>
                  <a:cubicBezTo>
                    <a:pt x="8987943" y="0"/>
                    <a:pt x="9041964" y="22376"/>
                    <a:pt x="9081794" y="62206"/>
                  </a:cubicBezTo>
                  <a:cubicBezTo>
                    <a:pt x="9121624" y="102036"/>
                    <a:pt x="9144000" y="156057"/>
                    <a:pt x="9144000" y="212385"/>
                  </a:cubicBezTo>
                  <a:lnTo>
                    <a:pt x="9144000" y="1911460"/>
                  </a:lnTo>
                  <a:cubicBezTo>
                    <a:pt x="9144000" y="1967788"/>
                    <a:pt x="9121624" y="2021809"/>
                    <a:pt x="9081794" y="2061639"/>
                  </a:cubicBezTo>
                  <a:cubicBezTo>
                    <a:pt x="9041964" y="2101469"/>
                    <a:pt x="8987943" y="2123845"/>
                    <a:pt x="8931615" y="2123845"/>
                  </a:cubicBezTo>
                  <a:lnTo>
                    <a:pt x="212385" y="2123845"/>
                  </a:lnTo>
                  <a:cubicBezTo>
                    <a:pt x="156057" y="2123845"/>
                    <a:pt x="102036" y="2101469"/>
                    <a:pt x="62206" y="2061639"/>
                  </a:cubicBezTo>
                  <a:cubicBezTo>
                    <a:pt x="22376" y="2021809"/>
                    <a:pt x="0" y="1967788"/>
                    <a:pt x="0" y="1911460"/>
                  </a:cubicBezTo>
                  <a:lnTo>
                    <a:pt x="0" y="212385"/>
                  </a:lnTo>
                  <a:close/>
                </a:path>
              </a:pathLst>
            </a:custGeom>
            <a:solidFill>
              <a:schemeClr val="accent4">
                <a:hueOff val="-1179309"/>
                <a:satOff val="-6684"/>
                <a:lumOff val="3236"/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1179309"/>
                <a:satOff val="-6684"/>
                <a:lumOff val="3236"/>
                <a:alphaOff val="0"/>
              </a:schemeClr>
            </a:fillRef>
            <a:effectRef idx="0">
              <a:schemeClr val="accent4">
                <a:hueOff val="-1179309"/>
                <a:satOff val="-6684"/>
                <a:lumOff val="323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52086" tIns="64770" rIns="64771" bIns="64770" numCol="1" spcCol="1270" anchor="ctr" anchorCtr="0">
              <a:noAutofit/>
            </a:bodyPr>
            <a:lstStyle/>
            <a:p>
              <a:pPr algn="ctr"/>
              <a:endParaRPr lang="ru-RU" sz="1700" b="1" i="1" dirty="0" smtClean="0">
                <a:solidFill>
                  <a:schemeClr val="tx2"/>
                </a:solidFill>
              </a:endParaRP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251520" y="3732784"/>
              <a:ext cx="1584176" cy="1268128"/>
            </a:xfrm>
            <a:prstGeom prst="roundRect">
              <a:avLst>
                <a:gd name="adj" fmla="val 10000"/>
              </a:avLst>
            </a:prstGeom>
            <a:blipFill rotWithShape="0">
              <a:blip r:embed="rId3" cstate="email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50000"/>
                <a:hueOff val="-1094069"/>
                <a:satOff val="-7646"/>
                <a:lumOff val="6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12"/>
            <p:cNvSpPr/>
            <p:nvPr/>
          </p:nvSpPr>
          <p:spPr>
            <a:xfrm>
              <a:off x="263708" y="1922836"/>
              <a:ext cx="1627595" cy="1268128"/>
            </a:xfrm>
            <a:prstGeom prst="roundRect">
              <a:avLst>
                <a:gd name="adj" fmla="val 10000"/>
              </a:avLst>
            </a:prstGeom>
            <a:blipFill rotWithShape="0">
              <a:blip r:embed="rId4" cstate="email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50000"/>
                <a:hueOff val="-2188138"/>
                <a:satOff val="-15293"/>
                <a:lumOff val="138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5" name="Прямоугольник 4"/>
          <p:cNvSpPr/>
          <p:nvPr/>
        </p:nvSpPr>
        <p:spPr>
          <a:xfrm>
            <a:off x="3563888" y="1556792"/>
            <a:ext cx="280831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accent2">
                    <a:lumMod val="50000"/>
                  </a:schemeClr>
                </a:solidFill>
              </a:rPr>
              <a:t>Задачи программы: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65082" y="1865961"/>
            <a:ext cx="72526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700" b="1" i="1" dirty="0">
                <a:solidFill>
                  <a:schemeClr val="tx2"/>
                </a:solidFill>
              </a:rPr>
              <a:t>1.Способствовать развитию интереса и любви к народным традициям посредством народной куклы.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65082" y="2481514"/>
            <a:ext cx="741682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700" b="1" i="1" dirty="0" smtClean="0">
                <a:solidFill>
                  <a:schemeClr val="tx2"/>
                </a:solidFill>
              </a:rPr>
              <a:t>2.Создать </a:t>
            </a:r>
            <a:r>
              <a:rPr lang="ru-RU" sz="1700" b="1" i="1" dirty="0">
                <a:solidFill>
                  <a:schemeClr val="tx2"/>
                </a:solidFill>
              </a:rPr>
              <a:t>условия для овладения детьми практическими навыками работы с текстильными материалами и умению создавать и выполнять самостоятельно художественные изделия в традициях народного искусства.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35696" y="3668996"/>
            <a:ext cx="722647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700" b="1" i="1" dirty="0" smtClean="0">
                <a:solidFill>
                  <a:schemeClr val="tx2"/>
                </a:solidFill>
              </a:rPr>
              <a:t>3.Развивать </a:t>
            </a:r>
            <a:r>
              <a:rPr lang="ru-RU" sz="1700" b="1" i="1" dirty="0">
                <a:solidFill>
                  <a:schemeClr val="tx2"/>
                </a:solidFill>
              </a:rPr>
              <a:t>эстетический вкус при подборе цветовой гаммы и материалов для изготовления народных </a:t>
            </a:r>
            <a:r>
              <a:rPr lang="ru-RU" sz="1700" b="1" i="1" dirty="0" smtClean="0">
                <a:solidFill>
                  <a:schemeClr val="tx2"/>
                </a:solidFill>
              </a:rPr>
              <a:t>кукол, мелкую </a:t>
            </a:r>
            <a:r>
              <a:rPr lang="ru-RU" sz="1700" b="1" i="1" dirty="0">
                <a:solidFill>
                  <a:schemeClr val="tx2"/>
                </a:solidFill>
              </a:rPr>
              <a:t>моторику.</a:t>
            </a:r>
          </a:p>
          <a:p>
            <a:pPr lvl="0" algn="ctr"/>
            <a:r>
              <a:rPr lang="ru-RU" sz="1700" b="1" i="1" dirty="0" smtClean="0">
                <a:solidFill>
                  <a:schemeClr val="tx2"/>
                </a:solidFill>
              </a:rPr>
              <a:t>4.Содействовать </a:t>
            </a:r>
            <a:r>
              <a:rPr lang="ru-RU" sz="1700" b="1" i="1" dirty="0">
                <a:solidFill>
                  <a:schemeClr val="tx2"/>
                </a:solidFill>
              </a:rPr>
              <a:t>развитию у детей индивидуальных творческих способностей.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Схема 4"/>
          <p:cNvGraphicFramePr/>
          <p:nvPr/>
        </p:nvGraphicFramePr>
        <p:xfrm>
          <a:off x="395536" y="1196752"/>
          <a:ext cx="856895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9512" y="0"/>
            <a:ext cx="8964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  <a:t>Принципы организации образовательного процесса программы</a:t>
            </a:r>
            <a:endParaRPr lang="ru-RU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1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Другая 7">
      <a:dk1>
        <a:srgbClr val="3667C4"/>
      </a:dk1>
      <a:lt1>
        <a:sysClr val="window" lastClr="FFFFFF"/>
      </a:lt1>
      <a:dk2>
        <a:srgbClr val="FFF3A1"/>
      </a:dk2>
      <a:lt2>
        <a:srgbClr val="305BAA"/>
      </a:lt2>
      <a:accent1>
        <a:srgbClr val="92D050"/>
      </a:accent1>
      <a:accent2>
        <a:srgbClr val="00B050"/>
      </a:accent2>
      <a:accent3>
        <a:srgbClr val="B32C16"/>
      </a:accent3>
      <a:accent4>
        <a:srgbClr val="F5CD2D"/>
      </a:accent4>
      <a:accent5>
        <a:srgbClr val="EA6E59"/>
      </a:accent5>
      <a:accent6>
        <a:srgbClr val="C7D5EF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3354</TotalTime>
  <Words>1247</Words>
  <Application>Microsoft Office PowerPoint</Application>
  <PresentationFormat>Экран (4:3)</PresentationFormat>
  <Paragraphs>197</Paragraphs>
  <Slides>51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3" baseType="lpstr">
      <vt:lpstr>Эркер</vt:lpstr>
      <vt:lpstr>PDF</vt:lpstr>
      <vt:lpstr>РАБОЧАЯ ПРОГРАММА КРУЖКА «ВОЛШЕБНЫЙ СУНДУЧОК»  по теме:  «Народная кукла  как средство приобщения детей старшего дошкольного возраста к традиционной   культуре  народа на региональном материале»    </vt:lpstr>
      <vt:lpstr>Слайд 2</vt:lpstr>
      <vt:lpstr>Слайд 3</vt:lpstr>
      <vt:lpstr>Слайд 4</vt:lpstr>
      <vt:lpstr>Слайд 5</vt:lpstr>
      <vt:lpstr>   Методологическая основа программы  </vt:lpstr>
      <vt:lpstr>Информационные ресурсы</vt:lpstr>
      <vt:lpstr>Рабочая программа «Волшебный сундучок»</vt:lpstr>
      <vt:lpstr>Слайд 9</vt:lpstr>
      <vt:lpstr>результативность</vt:lpstr>
      <vt:lpstr>Слайд 11</vt:lpstr>
      <vt:lpstr>Предметно-развивающая среда</vt:lpstr>
      <vt:lpstr>Предметно-развивающая среда</vt:lpstr>
      <vt:lpstr>Предметно-развивающая среда</vt:lpstr>
      <vt:lpstr>Макет«Русская изба»</vt:lpstr>
      <vt:lpstr>Структура совместной занимательной деятельности</vt:lpstr>
      <vt:lpstr>Слайд 17</vt:lpstr>
      <vt:lpstr>Слайд 18</vt:lpstr>
      <vt:lpstr>масленица</vt:lpstr>
      <vt:lpstr>масленица</vt:lpstr>
      <vt:lpstr>Изготовление соломенной куклы  </vt:lpstr>
      <vt:lpstr>Мартинички</vt:lpstr>
      <vt:lpstr>колядки</vt:lpstr>
      <vt:lpstr>Центр самостоятельной деятельности</vt:lpstr>
      <vt:lpstr>Подарки для малышей</vt:lpstr>
      <vt:lpstr>Свободная игровая деятельность</vt:lpstr>
      <vt:lpstr>Рисуем кукол</vt:lpstr>
      <vt:lpstr>Слайд 28</vt:lpstr>
      <vt:lpstr>Слайд 29</vt:lpstr>
      <vt:lpstr>Мини-музей «Традиционная народная кукла»</vt:lpstr>
      <vt:lpstr>Мини-музей «Традиционная народная кукла»</vt:lpstr>
      <vt:lpstr>Слайд 32</vt:lpstr>
      <vt:lpstr>Окружной фестиваль-конкурс народных традиций и фольклорного творчества «Масленичный разгуляй 2013»</vt:lpstr>
      <vt:lpstr>Краевой епархиальный конкурс «Мы славим Рождество Христово» </vt:lpstr>
      <vt:lpstr>Краевой конкурс от Совкомбанка «Пасхальное яйцо руками ребенка»  </vt:lpstr>
      <vt:lpstr>Участие детей в международных конкурсах детского творчества</vt:lpstr>
      <vt:lpstr>III межрегиональный конкурс «Филимоновское чудо»</vt:lpstr>
      <vt:lpstr>Конкурс декоративно прикладного творчества «Пасхальный сувенир» </vt:lpstr>
      <vt:lpstr>Конкурс декоративно прикладного творчества «Юные дарования»</vt:lpstr>
      <vt:lpstr>Презентация опыта работы «Народная кукла как средство приобщения детей старшего дошкольного возраста к традиционной культуре на региональном материале»  </vt:lpstr>
      <vt:lpstr>Мастер-классы для педагогов МБДОУ    </vt:lpstr>
      <vt:lpstr>Обобщение и распространение опыта</vt:lpstr>
      <vt:lpstr>Публикации в сборниках научно-практических конференций</vt:lpstr>
      <vt:lpstr>Мастер-класс на выездных практических занятиях для слушателей курсов повышения квалификации кафедры дошкольного образования АКИПКРО</vt:lpstr>
      <vt:lpstr>Обобщение и распространение опыта</vt:lpstr>
      <vt:lpstr>Представление методического материала в конкурсах профессионального мастерства</vt:lpstr>
      <vt:lpstr>Воспитатель года-2013</vt:lpstr>
      <vt:lpstr>Воспитатель года 2013</vt:lpstr>
      <vt:lpstr>Воспитатель года 2013</vt:lpstr>
      <vt:lpstr>Мои награды </vt:lpstr>
      <vt:lpstr>Слайд 51</vt:lpstr>
    </vt:vector>
  </TitlesOfParts>
  <Company>DNA Project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ПРОЕКТА:   «Развитие мелкой моторики у дошкольников как средство подготовки руки к письму»</dc:title>
  <dc:creator>DNA7 X86</dc:creator>
  <cp:lastModifiedBy>tr-42</cp:lastModifiedBy>
  <cp:revision>359</cp:revision>
  <dcterms:created xsi:type="dcterms:W3CDTF">2011-11-03T13:38:00Z</dcterms:created>
  <dcterms:modified xsi:type="dcterms:W3CDTF">2015-09-08T05:39:14Z</dcterms:modified>
</cp:coreProperties>
</file>