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987428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1514548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Фотоотчет</a:t>
            </a:r>
            <a:r>
              <a:rPr lang="ru-RU" sz="4400" b="1" dirty="0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400" b="1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мероприятия </a:t>
            </a:r>
            <a:r>
              <a:rPr lang="ru-RU" sz="3600" b="1" dirty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71270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326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учреждение Центр развития ребенка - детский сад №1 "Колокольчик"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01317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Логинова И.В.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endParaRPr lang="ru-RU" sz="2000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Новоалтайск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357430"/>
            <a:ext cx="3476625" cy="26074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28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Разго</a:t>
            </a:r>
            <a:r>
              <a:rPr lang="ru-RU" sz="3600" b="1" dirty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вор </a:t>
            </a:r>
            <a:r>
              <a:rPr lang="ru-RU" sz="3600" b="1" dirty="0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поэтом об иллюстрациях сборника «Времена года»</a:t>
            </a:r>
            <a:endParaRPr lang="ru-RU" sz="3600" b="1" dirty="0">
              <a:solidFill>
                <a:srgbClr val="71270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F:\фото\Фотки разные\детский сад работа\фото видеопроект поэт посейн\галина ивановна встреча\SDC1779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8" t="7902" r="8140"/>
          <a:stretch/>
        </p:blipFill>
        <p:spPr bwMode="auto">
          <a:xfrm>
            <a:off x="755576" y="1700808"/>
            <a:ext cx="392862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фото\Фотки разные\детский сад работа\фото видеопроект поэт посейн\галина ивановна встреча\SDC1779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14" r="28562"/>
          <a:stretch/>
        </p:blipFill>
        <p:spPr bwMode="auto">
          <a:xfrm>
            <a:off x="4572000" y="3396005"/>
            <a:ext cx="3888432" cy="3012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96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Наши красочные названия к стихам </a:t>
            </a:r>
            <a:r>
              <a:rPr lang="ru-RU" sz="3600" b="1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сборника поэта</a:t>
            </a:r>
            <a:endParaRPr lang="ru-RU" sz="3600" b="1" dirty="0">
              <a:solidFill>
                <a:srgbClr val="71270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F:\фото\Фотки разные\детский сад работа\фото с тилизация букв\фото с д.с\DSC_0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69"/>
          <a:stretch>
            <a:fillRect/>
          </a:stretch>
        </p:blipFill>
        <p:spPr bwMode="auto">
          <a:xfrm>
            <a:off x="683567" y="1628800"/>
            <a:ext cx="4265905" cy="2586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фото\Фотки разные\детский сад работа\фото видеопроект поэт посейн\галина ивановна встреча\DSC_001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25" r="10336"/>
          <a:stretch/>
        </p:blipFill>
        <p:spPr bwMode="auto">
          <a:xfrm>
            <a:off x="4989428" y="3284984"/>
            <a:ext cx="3569326" cy="3240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68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Фотовернисаж</a:t>
            </a:r>
            <a:r>
              <a:rPr lang="ru-RU" sz="3600" b="1" dirty="0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«Красота Алтайской природы» </a:t>
            </a:r>
            <a:endParaRPr lang="ru-RU" sz="3600" b="1" dirty="0">
              <a:solidFill>
                <a:srgbClr val="71270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F:\фото\Фотки разные\детский сад работа\фото видеопроект поэт посейн\галина ивановна встреча\DSC_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665" y="1628800"/>
            <a:ext cx="3852335" cy="2561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фото\Фотки разные\детский сад работа\фото видеопроект поэт посейн\галина ивановна встреча\SDC17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420" y="3212977"/>
            <a:ext cx="4858309" cy="3238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26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5625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127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Наш подарок Галине Ивановне</a:t>
            </a:r>
            <a:endParaRPr lang="ru-RU" sz="3600" b="1" dirty="0">
              <a:solidFill>
                <a:srgbClr val="71270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Объект 6" descr="C:\Users\ирина\Desktop\проект город\приложения к проекту мои\готовые конспекты\фото\фото проект\SDC17772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08" y="1196752"/>
            <a:ext cx="3607221" cy="2328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F:\фото\Фотки разные\детский сад работа\фото видеопроект поэт посейн\галина ивановна встреча\SDC17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7631" y="3717032"/>
            <a:ext cx="3868737" cy="2579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фото\Фотки разные\детский сад работа\фото видеопроект поэт посейн\галина ивановна встреча\SDC178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82582"/>
            <a:ext cx="3526160" cy="2350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4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Логинова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Логинова</Template>
  <TotalTime>46</TotalTime>
  <Words>50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проект Логинова</vt:lpstr>
      <vt:lpstr>Фотоотчет с мероприятия  </vt:lpstr>
      <vt:lpstr>Разговор с поэтом об иллюстрациях сборника «Времена года»</vt:lpstr>
      <vt:lpstr>Наши красочные названия к стихам сборника поэта</vt:lpstr>
      <vt:lpstr>Фотовернисаж  «Красота Алтайской природы» </vt:lpstr>
      <vt:lpstr>Наш подарок Галине Ивановне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Фотоприложение  </dc:title>
  <dc:creator>ирина</dc:creator>
  <cp:lastModifiedBy>User</cp:lastModifiedBy>
  <cp:revision>9</cp:revision>
  <dcterms:created xsi:type="dcterms:W3CDTF">2019-03-22T06:02:39Z</dcterms:created>
  <dcterms:modified xsi:type="dcterms:W3CDTF">2025-01-24T05:15:31Z</dcterms:modified>
</cp:coreProperties>
</file>